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 id="2147483731" r:id="rId2"/>
    <p:sldMasterId id="2147483749" r:id="rId3"/>
  </p:sldMasterIdLst>
  <p:notesMasterIdLst>
    <p:notesMasterId r:id="rId99"/>
  </p:notesMasterIdLst>
  <p:sldIdLst>
    <p:sldId id="417" r:id="rId4"/>
    <p:sldId id="421" r:id="rId5"/>
    <p:sldId id="484" r:id="rId6"/>
    <p:sldId id="485" r:id="rId7"/>
    <p:sldId id="487" r:id="rId8"/>
    <p:sldId id="488" r:id="rId9"/>
    <p:sldId id="299" r:id="rId10"/>
    <p:sldId id="489" r:id="rId11"/>
    <p:sldId id="490" r:id="rId12"/>
    <p:sldId id="491" r:id="rId13"/>
    <p:sldId id="492" r:id="rId14"/>
    <p:sldId id="578" r:id="rId15"/>
    <p:sldId id="579" r:id="rId16"/>
    <p:sldId id="580" r:id="rId17"/>
    <p:sldId id="594" r:id="rId18"/>
    <p:sldId id="493" r:id="rId19"/>
    <p:sldId id="494" r:id="rId20"/>
    <p:sldId id="495" r:id="rId21"/>
    <p:sldId id="496" r:id="rId22"/>
    <p:sldId id="497" r:id="rId23"/>
    <p:sldId id="565" r:id="rId24"/>
    <p:sldId id="499" r:id="rId25"/>
    <p:sldId id="500" r:id="rId26"/>
    <p:sldId id="501" r:id="rId27"/>
    <p:sldId id="502" r:id="rId28"/>
    <p:sldId id="503" r:id="rId29"/>
    <p:sldId id="504" r:id="rId30"/>
    <p:sldId id="505" r:id="rId31"/>
    <p:sldId id="571" r:id="rId32"/>
    <p:sldId id="506" r:id="rId33"/>
    <p:sldId id="507" r:id="rId34"/>
    <p:sldId id="508" r:id="rId35"/>
    <p:sldId id="582" r:id="rId36"/>
    <p:sldId id="510" r:id="rId37"/>
    <p:sldId id="511" r:id="rId38"/>
    <p:sldId id="512" r:id="rId39"/>
    <p:sldId id="513" r:id="rId40"/>
    <p:sldId id="573" r:id="rId41"/>
    <p:sldId id="574" r:id="rId42"/>
    <p:sldId id="575" r:id="rId43"/>
    <p:sldId id="577" r:id="rId44"/>
    <p:sldId id="514" r:id="rId45"/>
    <p:sldId id="515" r:id="rId46"/>
    <p:sldId id="516" r:id="rId47"/>
    <p:sldId id="591" r:id="rId48"/>
    <p:sldId id="517" r:id="rId49"/>
    <p:sldId id="518" r:id="rId50"/>
    <p:sldId id="566" r:id="rId51"/>
    <p:sldId id="520" r:id="rId52"/>
    <p:sldId id="521" r:id="rId53"/>
    <p:sldId id="522" r:id="rId54"/>
    <p:sldId id="523" r:id="rId55"/>
    <p:sldId id="524" r:id="rId56"/>
    <p:sldId id="525" r:id="rId57"/>
    <p:sldId id="526" r:id="rId58"/>
    <p:sldId id="527" r:id="rId59"/>
    <p:sldId id="528" r:id="rId60"/>
    <p:sldId id="567" r:id="rId61"/>
    <p:sldId id="530" r:id="rId62"/>
    <p:sldId id="531" r:id="rId63"/>
    <p:sldId id="532" r:id="rId64"/>
    <p:sldId id="533" r:id="rId65"/>
    <p:sldId id="534" r:id="rId66"/>
    <p:sldId id="535" r:id="rId67"/>
    <p:sldId id="536" r:id="rId68"/>
    <p:sldId id="537" r:id="rId69"/>
    <p:sldId id="538" r:id="rId70"/>
    <p:sldId id="568" r:id="rId71"/>
    <p:sldId id="540" r:id="rId72"/>
    <p:sldId id="541" r:id="rId73"/>
    <p:sldId id="542" r:id="rId74"/>
    <p:sldId id="583" r:id="rId75"/>
    <p:sldId id="545" r:id="rId76"/>
    <p:sldId id="584" r:id="rId77"/>
    <p:sldId id="547" r:id="rId78"/>
    <p:sldId id="548" r:id="rId79"/>
    <p:sldId id="569" r:id="rId80"/>
    <p:sldId id="550" r:id="rId81"/>
    <p:sldId id="585" r:id="rId82"/>
    <p:sldId id="552" r:id="rId83"/>
    <p:sldId id="553" r:id="rId84"/>
    <p:sldId id="589" r:id="rId85"/>
    <p:sldId id="554" r:id="rId86"/>
    <p:sldId id="595" r:id="rId87"/>
    <p:sldId id="555" r:id="rId88"/>
    <p:sldId id="556" r:id="rId89"/>
    <p:sldId id="570" r:id="rId90"/>
    <p:sldId id="558" r:id="rId91"/>
    <p:sldId id="559" r:id="rId92"/>
    <p:sldId id="586" r:id="rId93"/>
    <p:sldId id="588" r:id="rId94"/>
    <p:sldId id="587" r:id="rId95"/>
    <p:sldId id="593" r:id="rId96"/>
    <p:sldId id="596" r:id="rId97"/>
    <p:sldId id="592"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0610" autoAdjust="0"/>
  </p:normalViewPr>
  <p:slideViewPr>
    <p:cSldViewPr snapToGrid="0">
      <p:cViewPr varScale="1">
        <p:scale>
          <a:sx n="87" d="100"/>
          <a:sy n="87" d="100"/>
        </p:scale>
        <p:origin x="816" y="96"/>
      </p:cViewPr>
      <p:guideLst>
        <p:guide orient="horz" pos="2160"/>
        <p:guide pos="3840"/>
      </p:guideLst>
    </p:cSldViewPr>
  </p:slideViewPr>
  <p:notesTextViewPr>
    <p:cViewPr>
      <p:scale>
        <a:sx n="3" d="2"/>
        <a:sy n="3" d="2"/>
      </p:scale>
      <p:origin x="0" y="0"/>
    </p:cViewPr>
  </p:notesTextViewPr>
  <p:notesViewPr>
    <p:cSldViewPr snapToGrid="0">
      <p:cViewPr varScale="1">
        <p:scale>
          <a:sx n="53" d="100"/>
          <a:sy n="53" d="100"/>
        </p:scale>
        <p:origin x="1416"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80A0EE-2715-47BC-A0B9-2EDCC7C839C9}" type="datetimeFigureOut">
              <a:rPr lang="en-US" smtClean="0"/>
              <a:t>9/3/2021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2431A-3987-4E1B-9B1D-BE605517DAF9}" type="slidenum">
              <a:rPr lang="en-US" smtClean="0"/>
              <a:t>‹#›</a:t>
            </a:fld>
            <a:endParaRPr lang="en-US"/>
          </a:p>
        </p:txBody>
      </p:sp>
    </p:spTree>
    <p:extLst>
      <p:ext uri="{BB962C8B-B14F-4D97-AF65-F5344CB8AC3E}">
        <p14:creationId xmlns:p14="http://schemas.microsoft.com/office/powerpoint/2010/main" val="879492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1</a:t>
            </a:fld>
            <a:endParaRPr lang="en-US"/>
          </a:p>
        </p:txBody>
      </p:sp>
    </p:spTree>
    <p:extLst>
      <p:ext uri="{BB962C8B-B14F-4D97-AF65-F5344CB8AC3E}">
        <p14:creationId xmlns:p14="http://schemas.microsoft.com/office/powerpoint/2010/main" val="3294573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2431A-3987-4E1B-9B1D-BE605517DAF9}" type="slidenum">
              <a:rPr lang="en-US" smtClean="0"/>
              <a:t>10</a:t>
            </a:fld>
            <a:endParaRPr lang="en-US"/>
          </a:p>
        </p:txBody>
      </p:sp>
    </p:spTree>
    <p:extLst>
      <p:ext uri="{BB962C8B-B14F-4D97-AF65-F5344CB8AC3E}">
        <p14:creationId xmlns:p14="http://schemas.microsoft.com/office/powerpoint/2010/main" val="4166861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2431A-3987-4E1B-9B1D-BE605517DAF9}" type="slidenum">
              <a:rPr lang="en-US" smtClean="0"/>
              <a:t>11</a:t>
            </a:fld>
            <a:endParaRPr lang="en-US"/>
          </a:p>
        </p:txBody>
      </p:sp>
    </p:spTree>
    <p:extLst>
      <p:ext uri="{BB962C8B-B14F-4D97-AF65-F5344CB8AC3E}">
        <p14:creationId xmlns:p14="http://schemas.microsoft.com/office/powerpoint/2010/main" val="1208901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2431A-3987-4E1B-9B1D-BE605517DAF9}" type="slidenum">
              <a:rPr lang="en-US" smtClean="0"/>
              <a:t>12</a:t>
            </a:fld>
            <a:endParaRPr lang="en-US"/>
          </a:p>
        </p:txBody>
      </p:sp>
    </p:spTree>
    <p:extLst>
      <p:ext uri="{BB962C8B-B14F-4D97-AF65-F5344CB8AC3E}">
        <p14:creationId xmlns:p14="http://schemas.microsoft.com/office/powerpoint/2010/main" val="3651087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2431A-3987-4E1B-9B1D-BE605517DAF9}" type="slidenum">
              <a:rPr lang="en-US" smtClean="0"/>
              <a:t>13</a:t>
            </a:fld>
            <a:endParaRPr lang="en-US"/>
          </a:p>
        </p:txBody>
      </p:sp>
    </p:spTree>
    <p:extLst>
      <p:ext uri="{BB962C8B-B14F-4D97-AF65-F5344CB8AC3E}">
        <p14:creationId xmlns:p14="http://schemas.microsoft.com/office/powerpoint/2010/main" val="2926113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2431A-3987-4E1B-9B1D-BE605517DAF9}" type="slidenum">
              <a:rPr lang="en-US" smtClean="0"/>
              <a:t>14</a:t>
            </a:fld>
            <a:endParaRPr lang="en-US"/>
          </a:p>
        </p:txBody>
      </p:sp>
    </p:spTree>
    <p:extLst>
      <p:ext uri="{BB962C8B-B14F-4D97-AF65-F5344CB8AC3E}">
        <p14:creationId xmlns:p14="http://schemas.microsoft.com/office/powerpoint/2010/main" val="2306572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2431A-3987-4E1B-9B1D-BE605517DAF9}" type="slidenum">
              <a:rPr lang="en-US" smtClean="0"/>
              <a:t>15</a:t>
            </a:fld>
            <a:endParaRPr lang="en-US"/>
          </a:p>
        </p:txBody>
      </p:sp>
    </p:spTree>
    <p:extLst>
      <p:ext uri="{BB962C8B-B14F-4D97-AF65-F5344CB8AC3E}">
        <p14:creationId xmlns:p14="http://schemas.microsoft.com/office/powerpoint/2010/main" val="1192992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2431A-3987-4E1B-9B1D-BE605517DAF9}" type="slidenum">
              <a:rPr lang="en-US" smtClean="0"/>
              <a:t>16</a:t>
            </a:fld>
            <a:endParaRPr lang="en-US"/>
          </a:p>
        </p:txBody>
      </p:sp>
    </p:spTree>
    <p:extLst>
      <p:ext uri="{BB962C8B-B14F-4D97-AF65-F5344CB8AC3E}">
        <p14:creationId xmlns:p14="http://schemas.microsoft.com/office/powerpoint/2010/main" val="4113454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2431A-3987-4E1B-9B1D-BE605517DAF9}" type="slidenum">
              <a:rPr lang="en-US" smtClean="0"/>
              <a:t>17</a:t>
            </a:fld>
            <a:endParaRPr lang="en-US"/>
          </a:p>
        </p:txBody>
      </p:sp>
    </p:spTree>
    <p:extLst>
      <p:ext uri="{BB962C8B-B14F-4D97-AF65-F5344CB8AC3E}">
        <p14:creationId xmlns:p14="http://schemas.microsoft.com/office/powerpoint/2010/main" val="1395487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2431A-3987-4E1B-9B1D-BE605517DAF9}" type="slidenum">
              <a:rPr lang="en-US" smtClean="0"/>
              <a:t>18</a:t>
            </a:fld>
            <a:endParaRPr lang="en-US"/>
          </a:p>
        </p:txBody>
      </p:sp>
    </p:spTree>
    <p:extLst>
      <p:ext uri="{BB962C8B-B14F-4D97-AF65-F5344CB8AC3E}">
        <p14:creationId xmlns:p14="http://schemas.microsoft.com/office/powerpoint/2010/main" val="2246536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2431A-3987-4E1B-9B1D-BE605517DAF9}" type="slidenum">
              <a:rPr lang="en-US" smtClean="0"/>
              <a:t>19</a:t>
            </a:fld>
            <a:endParaRPr lang="en-US"/>
          </a:p>
        </p:txBody>
      </p:sp>
    </p:spTree>
    <p:extLst>
      <p:ext uri="{BB962C8B-B14F-4D97-AF65-F5344CB8AC3E}">
        <p14:creationId xmlns:p14="http://schemas.microsoft.com/office/powerpoint/2010/main" val="4039512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9BA495-51B2-4D8B-85E9-BA83D6B2E4B9}" type="slidenum">
              <a:rPr lang="en-US" altLang="en-US" smtClean="0">
                <a:solidFill>
                  <a:prstClr val="black"/>
                </a:solidFill>
              </a:rPr>
              <a:pPr>
                <a:defRPr/>
              </a:pPr>
              <a:t>2</a:t>
            </a:fld>
            <a:endParaRPr lang="en-US" altLang="en-US">
              <a:solidFill>
                <a:prstClr val="black"/>
              </a:solidFill>
            </a:endParaRPr>
          </a:p>
        </p:txBody>
      </p:sp>
    </p:spTree>
    <p:extLst>
      <p:ext uri="{BB962C8B-B14F-4D97-AF65-F5344CB8AC3E}">
        <p14:creationId xmlns:p14="http://schemas.microsoft.com/office/powerpoint/2010/main" val="715828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2431A-3987-4E1B-9B1D-BE605517DAF9}" type="slidenum">
              <a:rPr lang="en-US" smtClean="0"/>
              <a:t>20</a:t>
            </a:fld>
            <a:endParaRPr lang="en-US"/>
          </a:p>
        </p:txBody>
      </p:sp>
    </p:spTree>
    <p:extLst>
      <p:ext uri="{BB962C8B-B14F-4D97-AF65-F5344CB8AC3E}">
        <p14:creationId xmlns:p14="http://schemas.microsoft.com/office/powerpoint/2010/main" val="2328895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2431A-3987-4E1B-9B1D-BE605517DAF9}" type="slidenum">
              <a:rPr lang="en-US" smtClean="0"/>
              <a:t>21</a:t>
            </a:fld>
            <a:endParaRPr lang="en-US"/>
          </a:p>
        </p:txBody>
      </p:sp>
    </p:spTree>
    <p:extLst>
      <p:ext uri="{BB962C8B-B14F-4D97-AF65-F5344CB8AC3E}">
        <p14:creationId xmlns:p14="http://schemas.microsoft.com/office/powerpoint/2010/main" val="1951176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22</a:t>
            </a:fld>
            <a:endParaRPr lang="en-US"/>
          </a:p>
        </p:txBody>
      </p:sp>
    </p:spTree>
    <p:extLst>
      <p:ext uri="{BB962C8B-B14F-4D97-AF65-F5344CB8AC3E}">
        <p14:creationId xmlns:p14="http://schemas.microsoft.com/office/powerpoint/2010/main" val="965377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2431A-3987-4E1B-9B1D-BE605517DAF9}" type="slidenum">
              <a:rPr lang="en-US" smtClean="0"/>
              <a:t>23</a:t>
            </a:fld>
            <a:endParaRPr lang="en-US"/>
          </a:p>
        </p:txBody>
      </p:sp>
    </p:spTree>
    <p:extLst>
      <p:ext uri="{BB962C8B-B14F-4D97-AF65-F5344CB8AC3E}">
        <p14:creationId xmlns:p14="http://schemas.microsoft.com/office/powerpoint/2010/main" val="137017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2431A-3987-4E1B-9B1D-BE605517DAF9}" type="slidenum">
              <a:rPr lang="en-US" smtClean="0"/>
              <a:t>24</a:t>
            </a:fld>
            <a:endParaRPr lang="en-US"/>
          </a:p>
        </p:txBody>
      </p:sp>
    </p:spTree>
    <p:extLst>
      <p:ext uri="{BB962C8B-B14F-4D97-AF65-F5344CB8AC3E}">
        <p14:creationId xmlns:p14="http://schemas.microsoft.com/office/powerpoint/2010/main" val="2662988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2431A-3987-4E1B-9B1D-BE605517DAF9}" type="slidenum">
              <a:rPr lang="en-US" smtClean="0"/>
              <a:t>25</a:t>
            </a:fld>
            <a:endParaRPr lang="en-US"/>
          </a:p>
        </p:txBody>
      </p:sp>
    </p:spTree>
    <p:extLst>
      <p:ext uri="{BB962C8B-B14F-4D97-AF65-F5344CB8AC3E}">
        <p14:creationId xmlns:p14="http://schemas.microsoft.com/office/powerpoint/2010/main" val="4144020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2431A-3987-4E1B-9B1D-BE605517DAF9}" type="slidenum">
              <a:rPr lang="en-US" smtClean="0"/>
              <a:t>26</a:t>
            </a:fld>
            <a:endParaRPr lang="en-US"/>
          </a:p>
        </p:txBody>
      </p:sp>
    </p:spTree>
    <p:extLst>
      <p:ext uri="{BB962C8B-B14F-4D97-AF65-F5344CB8AC3E}">
        <p14:creationId xmlns:p14="http://schemas.microsoft.com/office/powerpoint/2010/main" val="1315751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2431A-3987-4E1B-9B1D-BE605517DAF9}" type="slidenum">
              <a:rPr lang="en-US" smtClean="0"/>
              <a:t>27</a:t>
            </a:fld>
            <a:endParaRPr lang="en-US"/>
          </a:p>
        </p:txBody>
      </p:sp>
    </p:spTree>
    <p:extLst>
      <p:ext uri="{BB962C8B-B14F-4D97-AF65-F5344CB8AC3E}">
        <p14:creationId xmlns:p14="http://schemas.microsoft.com/office/powerpoint/2010/main" val="1069550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2431A-3987-4E1B-9B1D-BE605517DAF9}" type="slidenum">
              <a:rPr lang="en-US" smtClean="0"/>
              <a:t>28</a:t>
            </a:fld>
            <a:endParaRPr lang="en-US"/>
          </a:p>
        </p:txBody>
      </p:sp>
    </p:spTree>
    <p:extLst>
      <p:ext uri="{BB962C8B-B14F-4D97-AF65-F5344CB8AC3E}">
        <p14:creationId xmlns:p14="http://schemas.microsoft.com/office/powerpoint/2010/main" val="910630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startAt="5"/>
            </a:pPr>
            <a:endParaRPr lang="en-US" altLang="en-US" dirty="0"/>
          </a:p>
        </p:txBody>
      </p:sp>
      <p:sp>
        <p:nvSpPr>
          <p:cNvPr id="4" name="Slide Number Placeholder 3"/>
          <p:cNvSpPr>
            <a:spLocks noGrp="1"/>
          </p:cNvSpPr>
          <p:nvPr>
            <p:ph type="sldNum" sz="quarter" idx="10"/>
          </p:nvPr>
        </p:nvSpPr>
        <p:spPr/>
        <p:txBody>
          <a:bodyPr/>
          <a:lstStyle/>
          <a:p>
            <a:fld id="{29D2431A-3987-4E1B-9B1D-BE605517DAF9}" type="slidenum">
              <a:rPr lang="en-US" smtClean="0"/>
              <a:t>29</a:t>
            </a:fld>
            <a:endParaRPr lang="en-US"/>
          </a:p>
        </p:txBody>
      </p:sp>
    </p:spTree>
    <p:extLst>
      <p:ext uri="{BB962C8B-B14F-4D97-AF65-F5344CB8AC3E}">
        <p14:creationId xmlns:p14="http://schemas.microsoft.com/office/powerpoint/2010/main" val="3575876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3</a:t>
            </a:fld>
            <a:endParaRPr lang="en-US"/>
          </a:p>
        </p:txBody>
      </p:sp>
    </p:spTree>
    <p:extLst>
      <p:ext uri="{BB962C8B-B14F-4D97-AF65-F5344CB8AC3E}">
        <p14:creationId xmlns:p14="http://schemas.microsoft.com/office/powerpoint/2010/main" val="24952244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2431A-3987-4E1B-9B1D-BE605517DAF9}" type="slidenum">
              <a:rPr lang="en-US" smtClean="0"/>
              <a:t>30</a:t>
            </a:fld>
            <a:endParaRPr lang="en-US"/>
          </a:p>
        </p:txBody>
      </p:sp>
    </p:spTree>
    <p:extLst>
      <p:ext uri="{BB962C8B-B14F-4D97-AF65-F5344CB8AC3E}">
        <p14:creationId xmlns:p14="http://schemas.microsoft.com/office/powerpoint/2010/main" val="554119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2431A-3987-4E1B-9B1D-BE605517DAF9}" type="slidenum">
              <a:rPr lang="en-US" smtClean="0"/>
              <a:t>31</a:t>
            </a:fld>
            <a:endParaRPr lang="en-US"/>
          </a:p>
        </p:txBody>
      </p:sp>
    </p:spTree>
    <p:extLst>
      <p:ext uri="{BB962C8B-B14F-4D97-AF65-F5344CB8AC3E}">
        <p14:creationId xmlns:p14="http://schemas.microsoft.com/office/powerpoint/2010/main" val="17899206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2431A-3987-4E1B-9B1D-BE605517DAF9}" type="slidenum">
              <a:rPr lang="en-US" smtClean="0"/>
              <a:t>32</a:t>
            </a:fld>
            <a:endParaRPr lang="en-US"/>
          </a:p>
        </p:txBody>
      </p:sp>
    </p:spTree>
    <p:extLst>
      <p:ext uri="{BB962C8B-B14F-4D97-AF65-F5344CB8AC3E}">
        <p14:creationId xmlns:p14="http://schemas.microsoft.com/office/powerpoint/2010/main" val="39147188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2431A-3987-4E1B-9B1D-BE605517DAF9}" type="slidenum">
              <a:rPr lang="en-US" smtClean="0"/>
              <a:t>33</a:t>
            </a:fld>
            <a:endParaRPr lang="en-US"/>
          </a:p>
        </p:txBody>
      </p:sp>
    </p:spTree>
    <p:extLst>
      <p:ext uri="{BB962C8B-B14F-4D97-AF65-F5344CB8AC3E}">
        <p14:creationId xmlns:p14="http://schemas.microsoft.com/office/powerpoint/2010/main" val="23918233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2431A-3987-4E1B-9B1D-BE605517DAF9}" type="slidenum">
              <a:rPr lang="en-US" smtClean="0"/>
              <a:t>34</a:t>
            </a:fld>
            <a:endParaRPr lang="en-US"/>
          </a:p>
        </p:txBody>
      </p:sp>
    </p:spTree>
    <p:extLst>
      <p:ext uri="{BB962C8B-B14F-4D97-AF65-F5344CB8AC3E}">
        <p14:creationId xmlns:p14="http://schemas.microsoft.com/office/powerpoint/2010/main" val="8325062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Animation</a:t>
            </a:r>
            <a:r>
              <a:rPr lang="en-US" baseline="0" dirty="0" smtClean="0"/>
              <a:t> repeats 2x</a:t>
            </a:r>
            <a:endParaRPr lang="en-US" dirty="0"/>
          </a:p>
        </p:txBody>
      </p:sp>
      <p:sp>
        <p:nvSpPr>
          <p:cNvPr id="4" name="Slide Number Placeholder 3"/>
          <p:cNvSpPr>
            <a:spLocks noGrp="1"/>
          </p:cNvSpPr>
          <p:nvPr>
            <p:ph type="sldNum" sz="quarter" idx="10"/>
          </p:nvPr>
        </p:nvSpPr>
        <p:spPr/>
        <p:txBody>
          <a:bodyPr/>
          <a:lstStyle/>
          <a:p>
            <a:fld id="{29D2431A-3987-4E1B-9B1D-BE605517DAF9}" type="slidenum">
              <a:rPr lang="en-US" smtClean="0"/>
              <a:t>35</a:t>
            </a:fld>
            <a:endParaRPr lang="en-US"/>
          </a:p>
        </p:txBody>
      </p:sp>
    </p:spTree>
    <p:extLst>
      <p:ext uri="{BB962C8B-B14F-4D97-AF65-F5344CB8AC3E}">
        <p14:creationId xmlns:p14="http://schemas.microsoft.com/office/powerpoint/2010/main" val="3443498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36</a:t>
            </a:fld>
            <a:endParaRPr lang="en-US"/>
          </a:p>
        </p:txBody>
      </p:sp>
    </p:spTree>
    <p:extLst>
      <p:ext uri="{BB962C8B-B14F-4D97-AF65-F5344CB8AC3E}">
        <p14:creationId xmlns:p14="http://schemas.microsoft.com/office/powerpoint/2010/main" val="30399108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37</a:t>
            </a:fld>
            <a:endParaRPr lang="en-US"/>
          </a:p>
        </p:txBody>
      </p:sp>
    </p:spTree>
    <p:extLst>
      <p:ext uri="{BB962C8B-B14F-4D97-AF65-F5344CB8AC3E}">
        <p14:creationId xmlns:p14="http://schemas.microsoft.com/office/powerpoint/2010/main" val="38745835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38</a:t>
            </a:fld>
            <a:endParaRPr lang="en-US"/>
          </a:p>
        </p:txBody>
      </p:sp>
    </p:spTree>
    <p:extLst>
      <p:ext uri="{BB962C8B-B14F-4D97-AF65-F5344CB8AC3E}">
        <p14:creationId xmlns:p14="http://schemas.microsoft.com/office/powerpoint/2010/main" val="5113329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39</a:t>
            </a:fld>
            <a:endParaRPr lang="en-US"/>
          </a:p>
        </p:txBody>
      </p:sp>
    </p:spTree>
    <p:extLst>
      <p:ext uri="{BB962C8B-B14F-4D97-AF65-F5344CB8AC3E}">
        <p14:creationId xmlns:p14="http://schemas.microsoft.com/office/powerpoint/2010/main" val="1739150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4</a:t>
            </a:fld>
            <a:endParaRPr lang="en-US"/>
          </a:p>
        </p:txBody>
      </p:sp>
    </p:spTree>
    <p:extLst>
      <p:ext uri="{BB962C8B-B14F-4D97-AF65-F5344CB8AC3E}">
        <p14:creationId xmlns:p14="http://schemas.microsoft.com/office/powerpoint/2010/main" val="27422706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40</a:t>
            </a:fld>
            <a:endParaRPr lang="en-US"/>
          </a:p>
        </p:txBody>
      </p:sp>
    </p:spTree>
    <p:extLst>
      <p:ext uri="{BB962C8B-B14F-4D97-AF65-F5344CB8AC3E}">
        <p14:creationId xmlns:p14="http://schemas.microsoft.com/office/powerpoint/2010/main" val="12856234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41</a:t>
            </a:fld>
            <a:endParaRPr lang="en-US"/>
          </a:p>
        </p:txBody>
      </p:sp>
    </p:spTree>
    <p:extLst>
      <p:ext uri="{BB962C8B-B14F-4D97-AF65-F5344CB8AC3E}">
        <p14:creationId xmlns:p14="http://schemas.microsoft.com/office/powerpoint/2010/main" val="26525429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42</a:t>
            </a:fld>
            <a:endParaRPr lang="en-US"/>
          </a:p>
        </p:txBody>
      </p:sp>
    </p:spTree>
    <p:extLst>
      <p:ext uri="{BB962C8B-B14F-4D97-AF65-F5344CB8AC3E}">
        <p14:creationId xmlns:p14="http://schemas.microsoft.com/office/powerpoint/2010/main" val="25014327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43</a:t>
            </a:fld>
            <a:endParaRPr lang="en-US"/>
          </a:p>
        </p:txBody>
      </p:sp>
    </p:spTree>
    <p:extLst>
      <p:ext uri="{BB962C8B-B14F-4D97-AF65-F5344CB8AC3E}">
        <p14:creationId xmlns:p14="http://schemas.microsoft.com/office/powerpoint/2010/main" val="6432325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44</a:t>
            </a:fld>
            <a:endParaRPr lang="en-US"/>
          </a:p>
        </p:txBody>
      </p:sp>
    </p:spTree>
    <p:extLst>
      <p:ext uri="{BB962C8B-B14F-4D97-AF65-F5344CB8AC3E}">
        <p14:creationId xmlns:p14="http://schemas.microsoft.com/office/powerpoint/2010/main" val="6726118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46</a:t>
            </a:fld>
            <a:endParaRPr lang="en-US"/>
          </a:p>
        </p:txBody>
      </p:sp>
    </p:spTree>
    <p:extLst>
      <p:ext uri="{BB962C8B-B14F-4D97-AF65-F5344CB8AC3E}">
        <p14:creationId xmlns:p14="http://schemas.microsoft.com/office/powerpoint/2010/main" val="23806135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47</a:t>
            </a:fld>
            <a:endParaRPr lang="en-US"/>
          </a:p>
        </p:txBody>
      </p:sp>
    </p:spTree>
    <p:extLst>
      <p:ext uri="{BB962C8B-B14F-4D97-AF65-F5344CB8AC3E}">
        <p14:creationId xmlns:p14="http://schemas.microsoft.com/office/powerpoint/2010/main" val="4576478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2431A-3987-4E1B-9B1D-BE605517DAF9}" type="slidenum">
              <a:rPr lang="en-US" smtClean="0"/>
              <a:t>48</a:t>
            </a:fld>
            <a:endParaRPr lang="en-US"/>
          </a:p>
        </p:txBody>
      </p:sp>
    </p:spTree>
    <p:extLst>
      <p:ext uri="{BB962C8B-B14F-4D97-AF65-F5344CB8AC3E}">
        <p14:creationId xmlns:p14="http://schemas.microsoft.com/office/powerpoint/2010/main" val="41311072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49</a:t>
            </a:fld>
            <a:endParaRPr lang="en-US"/>
          </a:p>
        </p:txBody>
      </p:sp>
    </p:spTree>
    <p:extLst>
      <p:ext uri="{BB962C8B-B14F-4D97-AF65-F5344CB8AC3E}">
        <p14:creationId xmlns:p14="http://schemas.microsoft.com/office/powerpoint/2010/main" val="20565246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50</a:t>
            </a:fld>
            <a:endParaRPr lang="en-US"/>
          </a:p>
        </p:txBody>
      </p:sp>
    </p:spTree>
    <p:extLst>
      <p:ext uri="{BB962C8B-B14F-4D97-AF65-F5344CB8AC3E}">
        <p14:creationId xmlns:p14="http://schemas.microsoft.com/office/powerpoint/2010/main" val="2708339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5</a:t>
            </a:fld>
            <a:endParaRPr lang="en-US"/>
          </a:p>
        </p:txBody>
      </p:sp>
    </p:spTree>
    <p:extLst>
      <p:ext uri="{BB962C8B-B14F-4D97-AF65-F5344CB8AC3E}">
        <p14:creationId xmlns:p14="http://schemas.microsoft.com/office/powerpoint/2010/main" val="16713769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51</a:t>
            </a:fld>
            <a:endParaRPr lang="en-US"/>
          </a:p>
        </p:txBody>
      </p:sp>
    </p:spTree>
    <p:extLst>
      <p:ext uri="{BB962C8B-B14F-4D97-AF65-F5344CB8AC3E}">
        <p14:creationId xmlns:p14="http://schemas.microsoft.com/office/powerpoint/2010/main" val="24367431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52</a:t>
            </a:fld>
            <a:endParaRPr lang="en-US"/>
          </a:p>
        </p:txBody>
      </p:sp>
    </p:spTree>
    <p:extLst>
      <p:ext uri="{BB962C8B-B14F-4D97-AF65-F5344CB8AC3E}">
        <p14:creationId xmlns:p14="http://schemas.microsoft.com/office/powerpoint/2010/main" val="38507611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53</a:t>
            </a:fld>
            <a:endParaRPr lang="en-US"/>
          </a:p>
        </p:txBody>
      </p:sp>
    </p:spTree>
    <p:extLst>
      <p:ext uri="{BB962C8B-B14F-4D97-AF65-F5344CB8AC3E}">
        <p14:creationId xmlns:p14="http://schemas.microsoft.com/office/powerpoint/2010/main" val="4721972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54</a:t>
            </a:fld>
            <a:endParaRPr lang="en-US"/>
          </a:p>
        </p:txBody>
      </p:sp>
    </p:spTree>
    <p:extLst>
      <p:ext uri="{BB962C8B-B14F-4D97-AF65-F5344CB8AC3E}">
        <p14:creationId xmlns:p14="http://schemas.microsoft.com/office/powerpoint/2010/main" val="38124699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55</a:t>
            </a:fld>
            <a:endParaRPr lang="en-US"/>
          </a:p>
        </p:txBody>
      </p:sp>
    </p:spTree>
    <p:extLst>
      <p:ext uri="{BB962C8B-B14F-4D97-AF65-F5344CB8AC3E}">
        <p14:creationId xmlns:p14="http://schemas.microsoft.com/office/powerpoint/2010/main" val="39818987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56</a:t>
            </a:fld>
            <a:endParaRPr lang="en-US"/>
          </a:p>
        </p:txBody>
      </p:sp>
    </p:spTree>
    <p:extLst>
      <p:ext uri="{BB962C8B-B14F-4D97-AF65-F5344CB8AC3E}">
        <p14:creationId xmlns:p14="http://schemas.microsoft.com/office/powerpoint/2010/main" val="11916076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57</a:t>
            </a:fld>
            <a:endParaRPr lang="en-US"/>
          </a:p>
        </p:txBody>
      </p:sp>
    </p:spTree>
    <p:extLst>
      <p:ext uri="{BB962C8B-B14F-4D97-AF65-F5344CB8AC3E}">
        <p14:creationId xmlns:p14="http://schemas.microsoft.com/office/powerpoint/2010/main" val="30734095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58</a:t>
            </a:fld>
            <a:endParaRPr lang="en-US"/>
          </a:p>
        </p:txBody>
      </p:sp>
    </p:spTree>
    <p:extLst>
      <p:ext uri="{BB962C8B-B14F-4D97-AF65-F5344CB8AC3E}">
        <p14:creationId xmlns:p14="http://schemas.microsoft.com/office/powerpoint/2010/main" val="29490382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59</a:t>
            </a:fld>
            <a:endParaRPr lang="en-US"/>
          </a:p>
        </p:txBody>
      </p:sp>
    </p:spTree>
    <p:extLst>
      <p:ext uri="{BB962C8B-B14F-4D97-AF65-F5344CB8AC3E}">
        <p14:creationId xmlns:p14="http://schemas.microsoft.com/office/powerpoint/2010/main" val="35188004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60</a:t>
            </a:fld>
            <a:endParaRPr lang="en-US"/>
          </a:p>
        </p:txBody>
      </p:sp>
    </p:spTree>
    <p:extLst>
      <p:ext uri="{BB962C8B-B14F-4D97-AF65-F5344CB8AC3E}">
        <p14:creationId xmlns:p14="http://schemas.microsoft.com/office/powerpoint/2010/main" val="4046118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6</a:t>
            </a:fld>
            <a:endParaRPr lang="en-US"/>
          </a:p>
        </p:txBody>
      </p:sp>
    </p:spTree>
    <p:extLst>
      <p:ext uri="{BB962C8B-B14F-4D97-AF65-F5344CB8AC3E}">
        <p14:creationId xmlns:p14="http://schemas.microsoft.com/office/powerpoint/2010/main" val="14343752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61</a:t>
            </a:fld>
            <a:endParaRPr lang="en-US"/>
          </a:p>
        </p:txBody>
      </p:sp>
    </p:spTree>
    <p:extLst>
      <p:ext uri="{BB962C8B-B14F-4D97-AF65-F5344CB8AC3E}">
        <p14:creationId xmlns:p14="http://schemas.microsoft.com/office/powerpoint/2010/main" val="33357437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62</a:t>
            </a:fld>
            <a:endParaRPr lang="en-US"/>
          </a:p>
        </p:txBody>
      </p:sp>
    </p:spTree>
    <p:extLst>
      <p:ext uri="{BB962C8B-B14F-4D97-AF65-F5344CB8AC3E}">
        <p14:creationId xmlns:p14="http://schemas.microsoft.com/office/powerpoint/2010/main" val="14886036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63</a:t>
            </a:fld>
            <a:endParaRPr lang="en-US"/>
          </a:p>
        </p:txBody>
      </p:sp>
    </p:spTree>
    <p:extLst>
      <p:ext uri="{BB962C8B-B14F-4D97-AF65-F5344CB8AC3E}">
        <p14:creationId xmlns:p14="http://schemas.microsoft.com/office/powerpoint/2010/main" val="37234898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64</a:t>
            </a:fld>
            <a:endParaRPr lang="en-US"/>
          </a:p>
        </p:txBody>
      </p:sp>
    </p:spTree>
    <p:extLst>
      <p:ext uri="{BB962C8B-B14F-4D97-AF65-F5344CB8AC3E}">
        <p14:creationId xmlns:p14="http://schemas.microsoft.com/office/powerpoint/2010/main" val="9925842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65</a:t>
            </a:fld>
            <a:endParaRPr lang="en-US"/>
          </a:p>
        </p:txBody>
      </p:sp>
    </p:spTree>
    <p:extLst>
      <p:ext uri="{BB962C8B-B14F-4D97-AF65-F5344CB8AC3E}">
        <p14:creationId xmlns:p14="http://schemas.microsoft.com/office/powerpoint/2010/main" val="8976509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66</a:t>
            </a:fld>
            <a:endParaRPr lang="en-US"/>
          </a:p>
        </p:txBody>
      </p:sp>
    </p:spTree>
    <p:extLst>
      <p:ext uri="{BB962C8B-B14F-4D97-AF65-F5344CB8AC3E}">
        <p14:creationId xmlns:p14="http://schemas.microsoft.com/office/powerpoint/2010/main" val="1552877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67</a:t>
            </a:fld>
            <a:endParaRPr lang="en-US"/>
          </a:p>
        </p:txBody>
      </p:sp>
    </p:spTree>
    <p:extLst>
      <p:ext uri="{BB962C8B-B14F-4D97-AF65-F5344CB8AC3E}">
        <p14:creationId xmlns:p14="http://schemas.microsoft.com/office/powerpoint/2010/main" val="11676503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68</a:t>
            </a:fld>
            <a:endParaRPr lang="en-US"/>
          </a:p>
        </p:txBody>
      </p:sp>
    </p:spTree>
    <p:extLst>
      <p:ext uri="{BB962C8B-B14F-4D97-AF65-F5344CB8AC3E}">
        <p14:creationId xmlns:p14="http://schemas.microsoft.com/office/powerpoint/2010/main" val="32271135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69</a:t>
            </a:fld>
            <a:endParaRPr lang="en-US"/>
          </a:p>
        </p:txBody>
      </p:sp>
    </p:spTree>
    <p:extLst>
      <p:ext uri="{BB962C8B-B14F-4D97-AF65-F5344CB8AC3E}">
        <p14:creationId xmlns:p14="http://schemas.microsoft.com/office/powerpoint/2010/main" val="38960011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70</a:t>
            </a:fld>
            <a:endParaRPr lang="en-US"/>
          </a:p>
        </p:txBody>
      </p:sp>
    </p:spTree>
    <p:extLst>
      <p:ext uri="{BB962C8B-B14F-4D97-AF65-F5344CB8AC3E}">
        <p14:creationId xmlns:p14="http://schemas.microsoft.com/office/powerpoint/2010/main" val="2343617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2431A-3987-4E1B-9B1D-BE605517DAF9}" type="slidenum">
              <a:rPr lang="en-US" smtClean="0"/>
              <a:t>7</a:t>
            </a:fld>
            <a:endParaRPr lang="en-US"/>
          </a:p>
        </p:txBody>
      </p:sp>
    </p:spTree>
    <p:extLst>
      <p:ext uri="{BB962C8B-B14F-4D97-AF65-F5344CB8AC3E}">
        <p14:creationId xmlns:p14="http://schemas.microsoft.com/office/powerpoint/2010/main" val="37229366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71</a:t>
            </a:fld>
            <a:endParaRPr lang="en-US"/>
          </a:p>
        </p:txBody>
      </p:sp>
    </p:spTree>
    <p:extLst>
      <p:ext uri="{BB962C8B-B14F-4D97-AF65-F5344CB8AC3E}">
        <p14:creationId xmlns:p14="http://schemas.microsoft.com/office/powerpoint/2010/main" val="25365103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72</a:t>
            </a:fld>
            <a:endParaRPr lang="en-US"/>
          </a:p>
        </p:txBody>
      </p:sp>
    </p:spTree>
    <p:extLst>
      <p:ext uri="{BB962C8B-B14F-4D97-AF65-F5344CB8AC3E}">
        <p14:creationId xmlns:p14="http://schemas.microsoft.com/office/powerpoint/2010/main" val="14332230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73</a:t>
            </a:fld>
            <a:endParaRPr lang="en-US"/>
          </a:p>
        </p:txBody>
      </p:sp>
    </p:spTree>
    <p:extLst>
      <p:ext uri="{BB962C8B-B14F-4D97-AF65-F5344CB8AC3E}">
        <p14:creationId xmlns:p14="http://schemas.microsoft.com/office/powerpoint/2010/main" val="26737468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74</a:t>
            </a:fld>
            <a:endParaRPr lang="en-US"/>
          </a:p>
        </p:txBody>
      </p:sp>
    </p:spTree>
    <p:extLst>
      <p:ext uri="{BB962C8B-B14F-4D97-AF65-F5344CB8AC3E}">
        <p14:creationId xmlns:p14="http://schemas.microsoft.com/office/powerpoint/2010/main" val="7028059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75</a:t>
            </a:fld>
            <a:endParaRPr lang="en-US"/>
          </a:p>
        </p:txBody>
      </p:sp>
    </p:spTree>
    <p:extLst>
      <p:ext uri="{BB962C8B-B14F-4D97-AF65-F5344CB8AC3E}">
        <p14:creationId xmlns:p14="http://schemas.microsoft.com/office/powerpoint/2010/main" val="36936868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76</a:t>
            </a:fld>
            <a:endParaRPr lang="en-US"/>
          </a:p>
        </p:txBody>
      </p:sp>
    </p:spTree>
    <p:extLst>
      <p:ext uri="{BB962C8B-B14F-4D97-AF65-F5344CB8AC3E}">
        <p14:creationId xmlns:p14="http://schemas.microsoft.com/office/powerpoint/2010/main" val="40321577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77</a:t>
            </a:fld>
            <a:endParaRPr lang="en-US"/>
          </a:p>
        </p:txBody>
      </p:sp>
    </p:spTree>
    <p:extLst>
      <p:ext uri="{BB962C8B-B14F-4D97-AF65-F5344CB8AC3E}">
        <p14:creationId xmlns:p14="http://schemas.microsoft.com/office/powerpoint/2010/main" val="14536568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78</a:t>
            </a:fld>
            <a:endParaRPr lang="en-US"/>
          </a:p>
        </p:txBody>
      </p:sp>
    </p:spTree>
    <p:extLst>
      <p:ext uri="{BB962C8B-B14F-4D97-AF65-F5344CB8AC3E}">
        <p14:creationId xmlns:p14="http://schemas.microsoft.com/office/powerpoint/2010/main" val="16880948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79</a:t>
            </a:fld>
            <a:endParaRPr lang="en-US"/>
          </a:p>
        </p:txBody>
      </p:sp>
    </p:spTree>
    <p:extLst>
      <p:ext uri="{BB962C8B-B14F-4D97-AF65-F5344CB8AC3E}">
        <p14:creationId xmlns:p14="http://schemas.microsoft.com/office/powerpoint/2010/main" val="15189210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2431A-3987-4E1B-9B1D-BE605517DAF9}" type="slidenum">
              <a:rPr lang="en-US" smtClean="0"/>
              <a:t>80</a:t>
            </a:fld>
            <a:endParaRPr lang="en-US"/>
          </a:p>
        </p:txBody>
      </p:sp>
    </p:spTree>
    <p:extLst>
      <p:ext uri="{BB962C8B-B14F-4D97-AF65-F5344CB8AC3E}">
        <p14:creationId xmlns:p14="http://schemas.microsoft.com/office/powerpoint/2010/main" val="2658026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8</a:t>
            </a:fld>
            <a:endParaRPr lang="en-US"/>
          </a:p>
        </p:txBody>
      </p:sp>
    </p:spTree>
    <p:extLst>
      <p:ext uri="{BB962C8B-B14F-4D97-AF65-F5344CB8AC3E}">
        <p14:creationId xmlns:p14="http://schemas.microsoft.com/office/powerpoint/2010/main" val="17837090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81</a:t>
            </a:fld>
            <a:endParaRPr lang="en-US"/>
          </a:p>
        </p:txBody>
      </p:sp>
    </p:spTree>
    <p:extLst>
      <p:ext uri="{BB962C8B-B14F-4D97-AF65-F5344CB8AC3E}">
        <p14:creationId xmlns:p14="http://schemas.microsoft.com/office/powerpoint/2010/main" val="18329046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82</a:t>
            </a:fld>
            <a:endParaRPr lang="en-US"/>
          </a:p>
        </p:txBody>
      </p:sp>
    </p:spTree>
    <p:extLst>
      <p:ext uri="{BB962C8B-B14F-4D97-AF65-F5344CB8AC3E}">
        <p14:creationId xmlns:p14="http://schemas.microsoft.com/office/powerpoint/2010/main" val="36032854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83</a:t>
            </a:fld>
            <a:endParaRPr lang="en-US"/>
          </a:p>
        </p:txBody>
      </p:sp>
    </p:spTree>
    <p:extLst>
      <p:ext uri="{BB962C8B-B14F-4D97-AF65-F5344CB8AC3E}">
        <p14:creationId xmlns:p14="http://schemas.microsoft.com/office/powerpoint/2010/main" val="218636235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85</a:t>
            </a:fld>
            <a:endParaRPr lang="en-US"/>
          </a:p>
        </p:txBody>
      </p:sp>
    </p:spTree>
    <p:extLst>
      <p:ext uri="{BB962C8B-B14F-4D97-AF65-F5344CB8AC3E}">
        <p14:creationId xmlns:p14="http://schemas.microsoft.com/office/powerpoint/2010/main" val="213107582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86</a:t>
            </a:fld>
            <a:endParaRPr lang="en-US"/>
          </a:p>
        </p:txBody>
      </p:sp>
    </p:spTree>
    <p:extLst>
      <p:ext uri="{BB962C8B-B14F-4D97-AF65-F5344CB8AC3E}">
        <p14:creationId xmlns:p14="http://schemas.microsoft.com/office/powerpoint/2010/main" val="65633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87</a:t>
            </a:fld>
            <a:endParaRPr lang="en-US"/>
          </a:p>
        </p:txBody>
      </p:sp>
    </p:spTree>
    <p:extLst>
      <p:ext uri="{BB962C8B-B14F-4D97-AF65-F5344CB8AC3E}">
        <p14:creationId xmlns:p14="http://schemas.microsoft.com/office/powerpoint/2010/main" val="19791222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88</a:t>
            </a:fld>
            <a:endParaRPr lang="en-US"/>
          </a:p>
        </p:txBody>
      </p:sp>
    </p:spTree>
    <p:extLst>
      <p:ext uri="{BB962C8B-B14F-4D97-AF65-F5344CB8AC3E}">
        <p14:creationId xmlns:p14="http://schemas.microsoft.com/office/powerpoint/2010/main" val="2419021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89</a:t>
            </a:fld>
            <a:endParaRPr lang="en-US"/>
          </a:p>
        </p:txBody>
      </p:sp>
    </p:spTree>
    <p:extLst>
      <p:ext uri="{BB962C8B-B14F-4D97-AF65-F5344CB8AC3E}">
        <p14:creationId xmlns:p14="http://schemas.microsoft.com/office/powerpoint/2010/main" val="31591127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2431A-3987-4E1B-9B1D-BE605517DAF9}" type="slidenum">
              <a:rPr lang="en-US" smtClean="0"/>
              <a:t>90</a:t>
            </a:fld>
            <a:endParaRPr lang="en-US"/>
          </a:p>
        </p:txBody>
      </p:sp>
    </p:spTree>
    <p:extLst>
      <p:ext uri="{BB962C8B-B14F-4D97-AF65-F5344CB8AC3E}">
        <p14:creationId xmlns:p14="http://schemas.microsoft.com/office/powerpoint/2010/main" val="428768705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91</a:t>
            </a:fld>
            <a:endParaRPr lang="en-US"/>
          </a:p>
        </p:txBody>
      </p:sp>
    </p:spTree>
    <p:extLst>
      <p:ext uri="{BB962C8B-B14F-4D97-AF65-F5344CB8AC3E}">
        <p14:creationId xmlns:p14="http://schemas.microsoft.com/office/powerpoint/2010/main" val="1087625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2431A-3987-4E1B-9B1D-BE605517DAF9}" type="slidenum">
              <a:rPr lang="en-US" smtClean="0"/>
              <a:t>9</a:t>
            </a:fld>
            <a:endParaRPr lang="en-US"/>
          </a:p>
        </p:txBody>
      </p:sp>
    </p:spTree>
    <p:extLst>
      <p:ext uri="{BB962C8B-B14F-4D97-AF65-F5344CB8AC3E}">
        <p14:creationId xmlns:p14="http://schemas.microsoft.com/office/powerpoint/2010/main" val="8236412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D2431A-3987-4E1B-9B1D-BE605517DAF9}" type="slidenum">
              <a:rPr lang="en-US" smtClean="0"/>
              <a:t>92</a:t>
            </a:fld>
            <a:endParaRPr lang="en-US"/>
          </a:p>
        </p:txBody>
      </p:sp>
    </p:spTree>
    <p:extLst>
      <p:ext uri="{BB962C8B-B14F-4D97-AF65-F5344CB8AC3E}">
        <p14:creationId xmlns:p14="http://schemas.microsoft.com/office/powerpoint/2010/main" val="41349014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9BA495-51B2-4D8B-85E9-BA83D6B2E4B9}" type="slidenum">
              <a:rPr lang="en-US" altLang="en-US" smtClean="0">
                <a:solidFill>
                  <a:prstClr val="black"/>
                </a:solidFill>
              </a:rPr>
              <a:pPr>
                <a:defRPr/>
              </a:pPr>
              <a:t>95</a:t>
            </a:fld>
            <a:endParaRPr lang="en-US" altLang="en-US">
              <a:solidFill>
                <a:prstClr val="black"/>
              </a:solidFill>
            </a:endParaRPr>
          </a:p>
        </p:txBody>
      </p:sp>
    </p:spTree>
    <p:extLst>
      <p:ext uri="{BB962C8B-B14F-4D97-AF65-F5344CB8AC3E}">
        <p14:creationId xmlns:p14="http://schemas.microsoft.com/office/powerpoint/2010/main" val="3242475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slide" Target="../slides/slide68.xml"/><Relationship Id="rId3" Type="http://schemas.openxmlformats.org/officeDocument/2006/relationships/slide" Target="../slides/slide2.xml"/><Relationship Id="rId7" Type="http://schemas.openxmlformats.org/officeDocument/2006/relationships/slide" Target="../slides/slide58.xml"/><Relationship Id="rId2" Type="http://schemas.openxmlformats.org/officeDocument/2006/relationships/image" Target="../media/image4.tif"/><Relationship Id="rId1" Type="http://schemas.openxmlformats.org/officeDocument/2006/relationships/slideMaster" Target="../slideMasters/slideMaster3.xml"/><Relationship Id="rId6" Type="http://schemas.openxmlformats.org/officeDocument/2006/relationships/slide" Target="../slides/slide48.xml"/><Relationship Id="rId11" Type="http://schemas.openxmlformats.org/officeDocument/2006/relationships/image" Target="../media/image1.png"/><Relationship Id="rId5" Type="http://schemas.openxmlformats.org/officeDocument/2006/relationships/slide" Target="../slides/slide21.xml"/><Relationship Id="rId10" Type="http://schemas.openxmlformats.org/officeDocument/2006/relationships/slide" Target="../slides/slide87.xml"/><Relationship Id="rId4" Type="http://schemas.openxmlformats.org/officeDocument/2006/relationships/slide" Target="../slides/slide7.xml"/><Relationship Id="rId9" Type="http://schemas.openxmlformats.org/officeDocument/2006/relationships/slide" Target="../slides/slide7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65960" y="-655"/>
            <a:ext cx="10226040" cy="1271588"/>
          </a:xfrm>
        </p:spPr>
        <p:txBody>
          <a:bodyPr anchor="ct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2481428" y="1601460"/>
            <a:ext cx="9195104" cy="4424363"/>
          </a:xfrm>
        </p:spPr>
        <p:txBody>
          <a:bodyPr/>
          <a:lstStyle>
            <a:lvl1pPr>
              <a:defRPr sz="3200">
                <a:latin typeface="Arial" panose="020B0604020202020204" pitchFamily="34" charset="0"/>
                <a:cs typeface="Arial" panose="020B0604020202020204" pitchFamily="34" charset="0"/>
              </a:defRPr>
            </a:lvl1pPr>
            <a:lvl2pPr>
              <a:defRPr sz="30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126CF0B4-7261-47E1-BD9B-77856E20FB77}" type="datetime1">
              <a:rPr lang="en-US"/>
              <a:pPr>
                <a:defRPr/>
              </a:pPr>
              <a:t>9/3/2021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AA5B4BCE-F168-4067-BB01-B2F5FDB30C79}" type="slidenum">
              <a:rPr lang="en-US"/>
              <a:pPr>
                <a:defRPr/>
              </a:pPr>
              <a:t>‹#›</a:t>
            </a:fld>
            <a:endParaRPr lang="en-US"/>
          </a:p>
        </p:txBody>
      </p:sp>
    </p:spTree>
    <p:extLst>
      <p:ext uri="{BB962C8B-B14F-4D97-AF65-F5344CB8AC3E}">
        <p14:creationId xmlns:p14="http://schemas.microsoft.com/office/powerpoint/2010/main" val="280472838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56816" y="-655"/>
            <a:ext cx="9835183" cy="1271588"/>
          </a:xfrm>
          <a:prstGeom prst="rect">
            <a:avLst/>
          </a:prstGeom>
        </p:spPr>
        <p:txBody>
          <a:bodyPr anchor="t"/>
          <a:lstStyle>
            <a:lvl1pPr>
              <a:defRPr sz="3600" b="1"/>
            </a:lvl1pPr>
          </a:lstStyle>
          <a:p>
            <a:r>
              <a:rPr lang="en-US" dirty="0"/>
              <a:t>Click to edit Master title style</a:t>
            </a:r>
          </a:p>
        </p:txBody>
      </p:sp>
      <p:sp>
        <p:nvSpPr>
          <p:cNvPr id="3" name="Content Placeholder 2"/>
          <p:cNvSpPr>
            <a:spLocks noGrp="1"/>
          </p:cNvSpPr>
          <p:nvPr>
            <p:ph idx="1"/>
          </p:nvPr>
        </p:nvSpPr>
        <p:spPr>
          <a:xfrm>
            <a:off x="2356816" y="1600201"/>
            <a:ext cx="9225584" cy="4525963"/>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AA5B4BCE-F168-4067-BB01-B2F5FDB30C79}" type="slidenum">
              <a:rPr lang="en-US"/>
              <a:pPr>
                <a:defRPr/>
              </a:pPr>
              <a:t>‹#›</a:t>
            </a:fld>
            <a:endParaRPr lang="en-US"/>
          </a:p>
        </p:txBody>
      </p:sp>
    </p:spTree>
    <p:extLst>
      <p:ext uri="{BB962C8B-B14F-4D97-AF65-F5344CB8AC3E}">
        <p14:creationId xmlns:p14="http://schemas.microsoft.com/office/powerpoint/2010/main" val="1698964121"/>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sson Splash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7">
            <a:extLst>
              <a:ext uri="{FF2B5EF4-FFF2-40B4-BE49-F238E27FC236}">
                <a16:creationId xmlns="" xmlns:a16="http://schemas.microsoft.com/office/drawing/2014/main" id="{65D49D71-8EE3-443A-8081-EA094D716E22}"/>
              </a:ext>
            </a:extLst>
          </p:cNvPr>
          <p:cNvSpPr txBox="1">
            <a:spLocks noChangeArrowheads="1"/>
          </p:cNvSpPr>
          <p:nvPr userDrawn="1"/>
        </p:nvSpPr>
        <p:spPr bwMode="auto">
          <a:xfrm>
            <a:off x="109649" y="1270933"/>
            <a:ext cx="1285875"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fontAlgn="base">
              <a:spcBef>
                <a:spcPct val="0"/>
              </a:spcBef>
              <a:spcAft>
                <a:spcPct val="0"/>
              </a:spcAft>
            </a:pPr>
            <a:r>
              <a:rPr lang="en-US" altLang="en-US" sz="1400" b="1" u="sng" dirty="0">
                <a:solidFill>
                  <a:schemeClr val="bg1"/>
                </a:solidFill>
                <a:latin typeface="Calibri" panose="020F0502020204030204" pitchFamily="34" charset="0"/>
                <a:hlinkClick r:id="rId3" action="ppaction://hlinksldjump"/>
              </a:rPr>
              <a:t>Introduction</a:t>
            </a:r>
            <a:endParaRPr lang="en-US" altLang="en-US" sz="1400" b="1" u="sng" dirty="0">
              <a:solidFill>
                <a:schemeClr val="bg1"/>
              </a:solidFill>
              <a:latin typeface="Calibri" panose="020F0502020204030204" pitchFamily="34" charset="0"/>
            </a:endParaRPr>
          </a:p>
          <a:p>
            <a:pPr fontAlgn="base">
              <a:spcBef>
                <a:spcPct val="0"/>
              </a:spcBef>
              <a:spcAft>
                <a:spcPct val="0"/>
              </a:spcAft>
            </a:pPr>
            <a:endParaRPr lang="en-US" altLang="en-US" sz="1400" b="1" dirty="0">
              <a:solidFill>
                <a:schemeClr val="bg1"/>
              </a:solidFill>
              <a:latin typeface="Calibri" panose="020F0502020204030204" pitchFamily="34" charset="0"/>
            </a:endParaRPr>
          </a:p>
          <a:p>
            <a:pPr fontAlgn="base">
              <a:spcBef>
                <a:spcPct val="0"/>
              </a:spcBef>
              <a:spcAft>
                <a:spcPct val="0"/>
              </a:spcAft>
            </a:pPr>
            <a:r>
              <a:rPr lang="en-US" altLang="en-US" sz="1400" b="1" dirty="0">
                <a:solidFill>
                  <a:schemeClr val="bg1"/>
                </a:solidFill>
                <a:latin typeface="Calibri" panose="020F0502020204030204" pitchFamily="34" charset="0"/>
                <a:hlinkClick r:id="rId4" action="ppaction://hlinksldjump"/>
              </a:rPr>
              <a:t>Lesson I</a:t>
            </a:r>
            <a:endParaRPr lang="en-US" altLang="en-US" sz="1400" b="1" dirty="0">
              <a:solidFill>
                <a:schemeClr val="bg1"/>
              </a:solidFill>
              <a:latin typeface="Calibri" panose="020F0502020204030204" pitchFamily="34" charset="0"/>
            </a:endParaRPr>
          </a:p>
          <a:p>
            <a:pPr fontAlgn="base">
              <a:spcBef>
                <a:spcPct val="0"/>
              </a:spcBef>
              <a:spcAft>
                <a:spcPct val="0"/>
              </a:spcAft>
            </a:pPr>
            <a:endParaRPr lang="en-US" altLang="en-US" sz="1400" b="1" dirty="0">
              <a:solidFill>
                <a:schemeClr val="bg1"/>
              </a:solidFill>
              <a:latin typeface="Calibri" panose="020F0502020204030204" pitchFamily="34" charset="0"/>
            </a:endParaRPr>
          </a:p>
          <a:p>
            <a:pPr fontAlgn="base">
              <a:spcBef>
                <a:spcPct val="0"/>
              </a:spcBef>
              <a:spcAft>
                <a:spcPct val="0"/>
              </a:spcAft>
            </a:pPr>
            <a:r>
              <a:rPr lang="en-US" altLang="en-US" sz="1400" b="1" dirty="0">
                <a:solidFill>
                  <a:schemeClr val="bg1"/>
                </a:solidFill>
                <a:latin typeface="Calibri" panose="020F0502020204030204" pitchFamily="34" charset="0"/>
                <a:hlinkClick r:id="rId5" action="ppaction://hlinksldjump"/>
              </a:rPr>
              <a:t>Lesson II</a:t>
            </a:r>
            <a:endParaRPr lang="en-US" altLang="en-US" sz="1400" b="1" dirty="0">
              <a:solidFill>
                <a:schemeClr val="bg1"/>
              </a:solidFill>
              <a:latin typeface="Calibri" panose="020F0502020204030204" pitchFamily="34" charset="0"/>
            </a:endParaRPr>
          </a:p>
          <a:p>
            <a:pPr fontAlgn="base">
              <a:spcBef>
                <a:spcPct val="0"/>
              </a:spcBef>
              <a:spcAft>
                <a:spcPct val="0"/>
              </a:spcAft>
            </a:pPr>
            <a:endParaRPr lang="en-US" altLang="en-US" sz="1400" b="1" dirty="0">
              <a:solidFill>
                <a:schemeClr val="bg1"/>
              </a:solidFill>
              <a:latin typeface="Calibri" panose="020F0502020204030204" pitchFamily="34" charset="0"/>
            </a:endParaRPr>
          </a:p>
          <a:p>
            <a:pPr fontAlgn="base">
              <a:spcBef>
                <a:spcPct val="0"/>
              </a:spcBef>
              <a:spcAft>
                <a:spcPct val="0"/>
              </a:spcAft>
            </a:pPr>
            <a:r>
              <a:rPr lang="en-US" altLang="en-US" sz="1400" b="1" dirty="0">
                <a:solidFill>
                  <a:schemeClr val="bg1"/>
                </a:solidFill>
                <a:latin typeface="Calibri" panose="020F0502020204030204" pitchFamily="34" charset="0"/>
                <a:hlinkClick r:id="rId6" action="ppaction://hlinksldjump"/>
              </a:rPr>
              <a:t>Lesson III</a:t>
            </a:r>
            <a:endParaRPr lang="en-US" altLang="en-US" sz="1400" b="1" dirty="0">
              <a:solidFill>
                <a:schemeClr val="bg1"/>
              </a:solidFill>
              <a:latin typeface="Calibri" panose="020F0502020204030204" pitchFamily="34" charset="0"/>
            </a:endParaRPr>
          </a:p>
          <a:p>
            <a:pPr fontAlgn="base">
              <a:spcBef>
                <a:spcPct val="0"/>
              </a:spcBef>
              <a:spcAft>
                <a:spcPct val="0"/>
              </a:spcAft>
            </a:pPr>
            <a:endParaRPr lang="en-US" altLang="en-US" sz="1400" b="1" dirty="0">
              <a:solidFill>
                <a:schemeClr val="bg1"/>
              </a:solidFill>
              <a:latin typeface="Calibri" panose="020F0502020204030204" pitchFamily="34" charset="0"/>
            </a:endParaRPr>
          </a:p>
          <a:p>
            <a:pPr fontAlgn="base">
              <a:spcBef>
                <a:spcPct val="0"/>
              </a:spcBef>
              <a:spcAft>
                <a:spcPct val="0"/>
              </a:spcAft>
            </a:pPr>
            <a:r>
              <a:rPr lang="en-US" altLang="en-US" sz="1400" b="1" dirty="0">
                <a:solidFill>
                  <a:schemeClr val="bg1"/>
                </a:solidFill>
                <a:latin typeface="Calibri" panose="020F0502020204030204" pitchFamily="34" charset="0"/>
                <a:hlinkClick r:id="rId7" action="ppaction://hlinksldjump"/>
              </a:rPr>
              <a:t>Lesson IV</a:t>
            </a:r>
            <a:endParaRPr lang="en-US" altLang="en-US" sz="1400" b="1" dirty="0">
              <a:solidFill>
                <a:schemeClr val="bg1"/>
              </a:solidFill>
              <a:latin typeface="Calibri" panose="020F0502020204030204" pitchFamily="34" charset="0"/>
            </a:endParaRPr>
          </a:p>
          <a:p>
            <a:pPr fontAlgn="base">
              <a:spcBef>
                <a:spcPct val="0"/>
              </a:spcBef>
              <a:spcAft>
                <a:spcPct val="0"/>
              </a:spcAft>
            </a:pPr>
            <a:endParaRPr lang="en-US" altLang="en-US" sz="1400" b="1" dirty="0">
              <a:solidFill>
                <a:schemeClr val="bg1"/>
              </a:solidFill>
              <a:latin typeface="Calibri" panose="020F0502020204030204" pitchFamily="34" charset="0"/>
            </a:endParaRPr>
          </a:p>
          <a:p>
            <a:pPr fontAlgn="base">
              <a:spcBef>
                <a:spcPct val="0"/>
              </a:spcBef>
              <a:spcAft>
                <a:spcPct val="0"/>
              </a:spcAft>
            </a:pPr>
            <a:r>
              <a:rPr lang="en-US" altLang="en-US" sz="1400" b="1" dirty="0">
                <a:solidFill>
                  <a:schemeClr val="bg1"/>
                </a:solidFill>
                <a:latin typeface="Calibri" panose="020F0502020204030204" pitchFamily="34" charset="0"/>
                <a:hlinkClick r:id="rId8" action="ppaction://hlinksldjump"/>
              </a:rPr>
              <a:t>Lesson </a:t>
            </a:r>
            <a:r>
              <a:rPr lang="en-US" altLang="en-US" sz="1400" b="1" dirty="0" smtClean="0">
                <a:solidFill>
                  <a:schemeClr val="bg1"/>
                </a:solidFill>
                <a:latin typeface="Calibri" panose="020F0502020204030204" pitchFamily="34" charset="0"/>
                <a:hlinkClick r:id="rId8" action="ppaction://hlinksldjump"/>
              </a:rPr>
              <a:t>V</a:t>
            </a:r>
            <a:endParaRPr lang="en-US" altLang="en-US" sz="1400" b="1" dirty="0" smtClean="0">
              <a:solidFill>
                <a:schemeClr val="bg1"/>
              </a:solidFill>
              <a:latin typeface="Calibri" panose="020F0502020204030204" pitchFamily="34" charset="0"/>
            </a:endParaRPr>
          </a:p>
          <a:p>
            <a:pPr fontAlgn="base">
              <a:spcBef>
                <a:spcPct val="0"/>
              </a:spcBef>
              <a:spcAft>
                <a:spcPct val="0"/>
              </a:spcAft>
            </a:pPr>
            <a:endParaRPr lang="en-US" altLang="en-US" sz="1400" b="1" dirty="0" smtClean="0">
              <a:solidFill>
                <a:schemeClr val="bg1"/>
              </a:solidFill>
              <a:latin typeface="Calibri" panose="020F0502020204030204" pitchFamily="34" charset="0"/>
            </a:endParaRPr>
          </a:p>
          <a:p>
            <a:pPr fontAlgn="base">
              <a:spcBef>
                <a:spcPct val="0"/>
              </a:spcBef>
              <a:spcAft>
                <a:spcPct val="0"/>
              </a:spcAft>
            </a:pPr>
            <a:r>
              <a:rPr lang="en-US" altLang="en-US" sz="1400" b="1" dirty="0" smtClean="0">
                <a:solidFill>
                  <a:schemeClr val="bg1"/>
                </a:solidFill>
                <a:latin typeface="Calibri" panose="020F0502020204030204" pitchFamily="34" charset="0"/>
                <a:hlinkClick r:id="rId9" action="ppaction://hlinksldjump"/>
              </a:rPr>
              <a:t>Lesson VI</a:t>
            </a:r>
            <a:endParaRPr lang="en-US" altLang="en-US" sz="1400" b="1" dirty="0" smtClean="0">
              <a:solidFill>
                <a:schemeClr val="bg1"/>
              </a:solidFill>
              <a:latin typeface="Calibri" panose="020F0502020204030204" pitchFamily="34" charset="0"/>
            </a:endParaRPr>
          </a:p>
          <a:p>
            <a:pPr fontAlgn="base">
              <a:spcBef>
                <a:spcPct val="0"/>
              </a:spcBef>
              <a:spcAft>
                <a:spcPct val="0"/>
              </a:spcAft>
            </a:pPr>
            <a:endParaRPr lang="en-US" altLang="en-US" sz="1400" b="1" dirty="0" smtClean="0">
              <a:solidFill>
                <a:schemeClr val="bg1"/>
              </a:solidFill>
              <a:latin typeface="Calibri" panose="020F0502020204030204" pitchFamily="34" charset="0"/>
            </a:endParaRPr>
          </a:p>
          <a:p>
            <a:pPr fontAlgn="base">
              <a:spcBef>
                <a:spcPct val="0"/>
              </a:spcBef>
              <a:spcAft>
                <a:spcPct val="0"/>
              </a:spcAft>
            </a:pPr>
            <a:r>
              <a:rPr lang="en-US" altLang="en-US" sz="1400" b="1" dirty="0" smtClean="0">
                <a:solidFill>
                  <a:schemeClr val="bg1"/>
                </a:solidFill>
                <a:latin typeface="Calibri" panose="020F0502020204030204" pitchFamily="34" charset="0"/>
                <a:hlinkClick r:id="rId10" action="ppaction://hlinksldjump"/>
              </a:rPr>
              <a:t>Lesson VII</a:t>
            </a:r>
            <a:endParaRPr lang="en-US" altLang="en-US" sz="1400" b="1" dirty="0">
              <a:solidFill>
                <a:schemeClr val="bg1"/>
              </a:solidFill>
              <a:latin typeface="Calibri" panose="020F0502020204030204" pitchFamily="34" charset="0"/>
            </a:endParaRPr>
          </a:p>
        </p:txBody>
      </p:sp>
      <p:sp>
        <p:nvSpPr>
          <p:cNvPr id="3" name="Subtitle 2"/>
          <p:cNvSpPr>
            <a:spLocks noGrp="1"/>
          </p:cNvSpPr>
          <p:nvPr>
            <p:ph type="subTitle" idx="1"/>
          </p:nvPr>
        </p:nvSpPr>
        <p:spPr>
          <a:xfrm>
            <a:off x="1828800" y="1524000"/>
            <a:ext cx="8534400" cy="41148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TextBox 4">
            <a:extLst>
              <a:ext uri="{FF2B5EF4-FFF2-40B4-BE49-F238E27FC236}">
                <a16:creationId xmlns="" xmlns:a16="http://schemas.microsoft.com/office/drawing/2014/main" id="{8281835F-8C8D-4626-AE06-53817CCA35E0}"/>
              </a:ext>
            </a:extLst>
          </p:cNvPr>
          <p:cNvSpPr txBox="1">
            <a:spLocks noChangeArrowheads="1"/>
          </p:cNvSpPr>
          <p:nvPr userDrawn="1"/>
        </p:nvSpPr>
        <p:spPr bwMode="auto">
          <a:xfrm>
            <a:off x="3013213" y="5606597"/>
            <a:ext cx="693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fontAlgn="base">
              <a:spcBef>
                <a:spcPct val="0"/>
              </a:spcBef>
              <a:spcAft>
                <a:spcPct val="0"/>
              </a:spcAft>
            </a:pPr>
            <a:r>
              <a:rPr lang="en-US" altLang="en-US" i="1" dirty="0">
                <a:solidFill>
                  <a:srgbClr val="FF0000"/>
                </a:solidFill>
              </a:rPr>
              <a:t>NO LIVE AMMUNITION IN THE CLASSROOM!</a:t>
            </a:r>
            <a:endParaRPr lang="en-US" altLang="en-US" dirty="0">
              <a:solidFill>
                <a:prstClr val="black"/>
              </a:solidFill>
            </a:endParaRPr>
          </a:p>
        </p:txBody>
      </p:sp>
      <p:sp>
        <p:nvSpPr>
          <p:cNvPr id="8" name="TextBox 9"/>
          <p:cNvSpPr txBox="1">
            <a:spLocks noChangeArrowheads="1"/>
          </p:cNvSpPr>
          <p:nvPr userDrawn="1"/>
        </p:nvSpPr>
        <p:spPr bwMode="auto">
          <a:xfrm>
            <a:off x="57151" y="676672"/>
            <a:ext cx="210185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fontAlgn="base">
              <a:spcBef>
                <a:spcPct val="0"/>
              </a:spcBef>
              <a:spcAft>
                <a:spcPct val="0"/>
              </a:spcAft>
            </a:pPr>
            <a:r>
              <a:rPr lang="en-US" altLang="en-US" sz="1300" b="0" dirty="0">
                <a:solidFill>
                  <a:schemeClr val="bg1">
                    <a:lumMod val="95000"/>
                  </a:schemeClr>
                </a:solidFill>
                <a:latin typeface="Calibri Light" panose="020F0302020204030204" pitchFamily="34" charset="0"/>
                <a:cs typeface="Arial" panose="020B0604020202020204" pitchFamily="34" charset="0"/>
              </a:rPr>
              <a:t>NRA </a:t>
            </a:r>
            <a:r>
              <a:rPr lang="en-US" altLang="en-US" sz="1300" b="0" dirty="0" smtClean="0">
                <a:solidFill>
                  <a:schemeClr val="bg1">
                    <a:lumMod val="95000"/>
                  </a:schemeClr>
                </a:solidFill>
                <a:latin typeface="Calibri Light" panose="020F0302020204030204" pitchFamily="34" charset="0"/>
                <a:cs typeface="Arial" panose="020B0604020202020204" pitchFamily="34" charset="0"/>
              </a:rPr>
              <a:t>PERSONAL</a:t>
            </a:r>
            <a:r>
              <a:rPr lang="en-US" altLang="en-US" sz="1300" b="0" baseline="0" dirty="0" smtClean="0">
                <a:solidFill>
                  <a:schemeClr val="bg1">
                    <a:lumMod val="95000"/>
                  </a:schemeClr>
                </a:solidFill>
                <a:latin typeface="Calibri Light" panose="020F0302020204030204" pitchFamily="34" charset="0"/>
                <a:cs typeface="Arial" panose="020B0604020202020204" pitchFamily="34" charset="0"/>
              </a:rPr>
              <a:t> PROTECTION</a:t>
            </a:r>
          </a:p>
          <a:p>
            <a:pPr fontAlgn="base">
              <a:spcBef>
                <a:spcPct val="0"/>
              </a:spcBef>
              <a:spcAft>
                <a:spcPct val="0"/>
              </a:spcAft>
            </a:pPr>
            <a:r>
              <a:rPr lang="en-US" altLang="en-US" sz="1300" b="0" baseline="0" dirty="0" smtClean="0">
                <a:solidFill>
                  <a:schemeClr val="bg1">
                    <a:lumMod val="95000"/>
                  </a:schemeClr>
                </a:solidFill>
                <a:latin typeface="Calibri Light" panose="020F0302020204030204" pitchFamily="34" charset="0"/>
                <a:cs typeface="Arial" panose="020B0604020202020204" pitchFamily="34" charset="0"/>
              </a:rPr>
              <a:t>IN THE HOME</a:t>
            </a:r>
            <a:endParaRPr lang="en-US" altLang="en-US" sz="1300" b="0" dirty="0">
              <a:solidFill>
                <a:schemeClr val="bg1">
                  <a:lumMod val="95000"/>
                </a:schemeClr>
              </a:solidFill>
              <a:latin typeface="Calibri Light" panose="020F0302020204030204" pitchFamily="34" charset="0"/>
              <a:cs typeface="Arial" panose="020B0604020202020204" pitchFamily="34" charset="0"/>
            </a:endParaRPr>
          </a:p>
        </p:txBody>
      </p:sp>
      <p:pic>
        <p:nvPicPr>
          <p:cNvPr id="10" name="Picture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bwMode="auto">
          <a:xfrm>
            <a:off x="117248" y="54404"/>
            <a:ext cx="1737401"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userDrawn="1"/>
        </p:nvSpPr>
        <p:spPr>
          <a:xfrm>
            <a:off x="11209741" y="6459865"/>
            <a:ext cx="958374"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100" dirty="0">
                <a:solidFill>
                  <a:schemeClr val="tx1">
                    <a:lumMod val="50000"/>
                    <a:lumOff val="50000"/>
                  </a:schemeClr>
                </a:solidFill>
                <a:latin typeface="Arial" panose="020B0604020202020204" pitchFamily="34" charset="0"/>
                <a:cs typeface="Arial" panose="020B0604020202020204" pitchFamily="34" charset="0"/>
              </a:rPr>
              <a:t>Rev. </a:t>
            </a:r>
            <a:r>
              <a:rPr lang="en-US" sz="1100" dirty="0" smtClean="0">
                <a:solidFill>
                  <a:schemeClr val="tx1">
                    <a:lumMod val="50000"/>
                    <a:lumOff val="50000"/>
                  </a:schemeClr>
                </a:solidFill>
                <a:latin typeface="Arial" panose="020B0604020202020204" pitchFamily="34" charset="0"/>
                <a:cs typeface="Arial" panose="020B0604020202020204" pitchFamily="34" charset="0"/>
              </a:rPr>
              <a:t>9/21</a:t>
            </a:r>
            <a:endParaRPr lang="en-US" sz="11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018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62C164D-04E0-4D16-A3BA-E25BB54A4EDA}" type="datetimeFigureOut">
              <a:rPr lang="en-US" smtClean="0"/>
              <a:t>9/3/2021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6F0FEA-2C43-41BB-B24D-6178393A02FB}" type="slidenum">
              <a:rPr lang="en-US" smtClean="0"/>
              <a:t>‹#›</a:t>
            </a:fld>
            <a:endParaRPr lang="en-US"/>
          </a:p>
        </p:txBody>
      </p:sp>
      <p:cxnSp>
        <p:nvCxnSpPr>
          <p:cNvPr id="6" name="Straight Connector 5"/>
          <p:cNvCxnSpPr/>
          <p:nvPr userDrawn="1"/>
        </p:nvCxnSpPr>
        <p:spPr>
          <a:xfrm>
            <a:off x="1390878" y="1003952"/>
            <a:ext cx="0" cy="156772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a:spLocks noChangeAspect="1"/>
          </p:cNvSpPr>
          <p:nvPr userDrawn="1"/>
        </p:nvSpPr>
        <p:spPr>
          <a:xfrm>
            <a:off x="4075646" y="1123722"/>
            <a:ext cx="7910706" cy="4546000"/>
          </a:xfrm>
          <a:prstGeom prst="rect">
            <a:avLst/>
          </a:prstGeom>
          <a:blipFill dpi="0" rotWithShape="1">
            <a:blip r:embed="rId2">
              <a:alphaModFix amt="38000"/>
            </a:blip>
            <a:srcRect/>
            <a:stretch>
              <a:fillRect/>
            </a:stretch>
          </a:blipFill>
          <a:effectLst>
            <a:softEdge rad="139700"/>
          </a:effectLst>
        </p:spPr>
        <p:txBody>
          <a:bodyPr wrap="square" rtlCol="0">
            <a:spAutoFit/>
          </a:bodyPr>
          <a:lstStyle/>
          <a:p>
            <a:endParaRPr lang="en-US" dirty="0"/>
          </a:p>
        </p:txBody>
      </p:sp>
      <p:sp>
        <p:nvSpPr>
          <p:cNvPr id="2" name="TextBox 1"/>
          <p:cNvSpPr txBox="1"/>
          <p:nvPr userDrawn="1"/>
        </p:nvSpPr>
        <p:spPr>
          <a:xfrm>
            <a:off x="1448716" y="882765"/>
            <a:ext cx="6484345" cy="2077492"/>
          </a:xfrm>
          <a:prstGeom prst="rect">
            <a:avLst/>
          </a:prstGeom>
          <a:noFill/>
        </p:spPr>
        <p:txBody>
          <a:bodyPr wrap="square" rtlCol="0">
            <a:spAutoFit/>
          </a:bodyPr>
          <a:lstStyle/>
          <a:p>
            <a:pPr marL="0" indent="0" algn="l">
              <a:buNone/>
              <a:defRPr/>
            </a:pPr>
            <a:r>
              <a:rPr lang="en-US" sz="3700" b="1" dirty="0" smtClean="0">
                <a:solidFill>
                  <a:schemeClr val="bg2"/>
                </a:solidFill>
                <a:latin typeface="OCR A Extended" panose="02010509020102010303" pitchFamily="50" charset="0"/>
                <a:cs typeface="Arial" pitchFamily="34" charset="0"/>
              </a:rPr>
              <a:t>Basics of</a:t>
            </a:r>
          </a:p>
          <a:p>
            <a:pPr marL="0" indent="0" algn="l">
              <a:buNone/>
              <a:defRPr/>
            </a:pPr>
            <a:r>
              <a:rPr lang="en-US" sz="3700" b="1" dirty="0" smtClean="0">
                <a:solidFill>
                  <a:schemeClr val="bg2"/>
                </a:solidFill>
                <a:latin typeface="OCR A Extended" panose="02010509020102010303" pitchFamily="50" charset="0"/>
                <a:cs typeface="Arial" pitchFamily="34" charset="0"/>
              </a:rPr>
              <a:t>Personal Protection</a:t>
            </a:r>
          </a:p>
          <a:p>
            <a:pPr marL="0" indent="0" algn="l">
              <a:buNone/>
              <a:defRPr/>
            </a:pPr>
            <a:r>
              <a:rPr lang="en-US" sz="3700" b="1" dirty="0" smtClean="0">
                <a:solidFill>
                  <a:schemeClr val="bg2"/>
                </a:solidFill>
                <a:latin typeface="OCR A Extended" panose="02010509020102010303" pitchFamily="50" charset="0"/>
                <a:cs typeface="Arial" pitchFamily="34" charset="0"/>
              </a:rPr>
              <a:t>In The Home</a:t>
            </a:r>
            <a:endParaRPr lang="en-US" sz="3700" b="1" dirty="0" smtClean="0">
              <a:solidFill>
                <a:schemeClr val="bg1"/>
              </a:solidFill>
              <a:latin typeface="OCR A Extended" panose="02010509020102010303" pitchFamily="50" charset="0"/>
              <a:cs typeface="Arial" pitchFamily="34" charset="0"/>
            </a:endParaRPr>
          </a:p>
          <a:p>
            <a:endParaRPr lang="en-US" dirty="0"/>
          </a:p>
        </p:txBody>
      </p:sp>
    </p:spTree>
    <p:extLst>
      <p:ext uri="{BB962C8B-B14F-4D97-AF65-F5344CB8AC3E}">
        <p14:creationId xmlns:p14="http://schemas.microsoft.com/office/powerpoint/2010/main" val="496248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 Target="../slides/slide68.xml"/><Relationship Id="rId3" Type="http://schemas.openxmlformats.org/officeDocument/2006/relationships/slide" Target="../slides/slide3.xml"/><Relationship Id="rId7" Type="http://schemas.openxmlformats.org/officeDocument/2006/relationships/slide" Target="../slides/slide58.xml"/><Relationship Id="rId12" Type="http://schemas.openxmlformats.org/officeDocument/2006/relationships/image" Target="../media/image2.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 Target="../slides/slide48.xml"/><Relationship Id="rId11" Type="http://schemas.openxmlformats.org/officeDocument/2006/relationships/image" Target="../media/image1.png"/><Relationship Id="rId5" Type="http://schemas.openxmlformats.org/officeDocument/2006/relationships/slide" Target="../slides/slide21.xml"/><Relationship Id="rId10" Type="http://schemas.openxmlformats.org/officeDocument/2006/relationships/slide" Target="../slides/slide87.xml"/><Relationship Id="rId4" Type="http://schemas.openxmlformats.org/officeDocument/2006/relationships/slide" Target="../slides/slide7.xml"/><Relationship Id="rId9" Type="http://schemas.openxmlformats.org/officeDocument/2006/relationships/slide" Target="../slides/slide7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 xmlns:a16="http://schemas.microsoft.com/office/drawing/2014/main" id="{DFE3DF41-C3E9-4C87-B637-3C7CD8068487}"/>
              </a:ext>
            </a:extLst>
          </p:cNvPr>
          <p:cNvSpPr/>
          <p:nvPr userDrawn="1"/>
        </p:nvSpPr>
        <p:spPr>
          <a:xfrm>
            <a:off x="0" y="0"/>
            <a:ext cx="1968611" cy="6847334"/>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7">
            <a:extLst>
              <a:ext uri="{FF2B5EF4-FFF2-40B4-BE49-F238E27FC236}">
                <a16:creationId xmlns="" xmlns:a16="http://schemas.microsoft.com/office/drawing/2014/main" id="{65D49D71-8EE3-443A-8081-EA094D716E22}"/>
              </a:ext>
            </a:extLst>
          </p:cNvPr>
          <p:cNvSpPr txBox="1">
            <a:spLocks noChangeArrowheads="1"/>
          </p:cNvSpPr>
          <p:nvPr userDrawn="1"/>
        </p:nvSpPr>
        <p:spPr bwMode="auto">
          <a:xfrm>
            <a:off x="119175" y="1264440"/>
            <a:ext cx="1285875"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fontAlgn="base">
              <a:spcBef>
                <a:spcPct val="0"/>
              </a:spcBef>
              <a:spcAft>
                <a:spcPct val="0"/>
              </a:spcAft>
            </a:pPr>
            <a:r>
              <a:rPr lang="en-US" altLang="en-US" sz="1400" b="1" u="sng" dirty="0">
                <a:solidFill>
                  <a:schemeClr val="tx1"/>
                </a:solidFill>
                <a:latin typeface="Calibri" panose="020F0502020204030204" pitchFamily="34" charset="0"/>
                <a:hlinkClick r:id="rId3" action="ppaction://hlinksldjump"/>
              </a:rPr>
              <a:t>Introduction</a:t>
            </a:r>
            <a:endParaRPr lang="en-US" altLang="en-US" sz="1400" b="1" u="sng" dirty="0">
              <a:solidFill>
                <a:schemeClr val="tx1"/>
              </a:solidFill>
              <a:latin typeface="Calibri" panose="020F0502020204030204" pitchFamily="34" charset="0"/>
            </a:endParaRPr>
          </a:p>
          <a:p>
            <a:pPr fontAlgn="base">
              <a:spcBef>
                <a:spcPct val="0"/>
              </a:spcBef>
              <a:spcAft>
                <a:spcPct val="0"/>
              </a:spcAft>
            </a:pPr>
            <a:endParaRPr lang="en-US" altLang="en-US" sz="1400" b="1" dirty="0">
              <a:solidFill>
                <a:schemeClr val="tx1"/>
              </a:solidFill>
              <a:latin typeface="Calibri" panose="020F0502020204030204" pitchFamily="34" charset="0"/>
            </a:endParaRPr>
          </a:p>
          <a:p>
            <a:pPr fontAlgn="base">
              <a:spcBef>
                <a:spcPct val="0"/>
              </a:spcBef>
              <a:spcAft>
                <a:spcPct val="0"/>
              </a:spcAft>
            </a:pPr>
            <a:r>
              <a:rPr lang="en-US" altLang="en-US" sz="1400" b="1" dirty="0">
                <a:solidFill>
                  <a:schemeClr val="tx1"/>
                </a:solidFill>
                <a:latin typeface="Calibri" panose="020F0502020204030204" pitchFamily="34" charset="0"/>
                <a:hlinkClick r:id="rId4" action="ppaction://hlinksldjump"/>
              </a:rPr>
              <a:t>Lesson I</a:t>
            </a:r>
            <a:endParaRPr lang="en-US" altLang="en-US" sz="1400" b="1" dirty="0">
              <a:solidFill>
                <a:schemeClr val="tx1"/>
              </a:solidFill>
              <a:latin typeface="Calibri" panose="020F0502020204030204" pitchFamily="34" charset="0"/>
            </a:endParaRPr>
          </a:p>
          <a:p>
            <a:pPr fontAlgn="base">
              <a:spcBef>
                <a:spcPct val="0"/>
              </a:spcBef>
              <a:spcAft>
                <a:spcPct val="0"/>
              </a:spcAft>
            </a:pPr>
            <a:endParaRPr lang="en-US" altLang="en-US" sz="1400" b="1" dirty="0">
              <a:solidFill>
                <a:schemeClr val="tx1"/>
              </a:solidFill>
              <a:latin typeface="Calibri" panose="020F0502020204030204" pitchFamily="34" charset="0"/>
            </a:endParaRPr>
          </a:p>
          <a:p>
            <a:pPr fontAlgn="base">
              <a:spcBef>
                <a:spcPct val="0"/>
              </a:spcBef>
              <a:spcAft>
                <a:spcPct val="0"/>
              </a:spcAft>
            </a:pPr>
            <a:r>
              <a:rPr lang="en-US" altLang="en-US" sz="1400" b="1" dirty="0">
                <a:solidFill>
                  <a:schemeClr val="tx1"/>
                </a:solidFill>
                <a:latin typeface="Calibri" panose="020F0502020204030204" pitchFamily="34" charset="0"/>
                <a:hlinkClick r:id="rId5" action="ppaction://hlinksldjump"/>
              </a:rPr>
              <a:t>Lesson II</a:t>
            </a:r>
            <a:endParaRPr lang="en-US" altLang="en-US" sz="1400" b="1" dirty="0">
              <a:solidFill>
                <a:schemeClr val="tx1"/>
              </a:solidFill>
              <a:latin typeface="Calibri" panose="020F0502020204030204" pitchFamily="34" charset="0"/>
            </a:endParaRPr>
          </a:p>
          <a:p>
            <a:pPr fontAlgn="base">
              <a:spcBef>
                <a:spcPct val="0"/>
              </a:spcBef>
              <a:spcAft>
                <a:spcPct val="0"/>
              </a:spcAft>
            </a:pPr>
            <a:endParaRPr lang="en-US" altLang="en-US" sz="1400" b="1" dirty="0">
              <a:solidFill>
                <a:schemeClr val="tx1"/>
              </a:solidFill>
              <a:latin typeface="Calibri" panose="020F0502020204030204" pitchFamily="34" charset="0"/>
            </a:endParaRPr>
          </a:p>
          <a:p>
            <a:pPr fontAlgn="base">
              <a:spcBef>
                <a:spcPct val="0"/>
              </a:spcBef>
              <a:spcAft>
                <a:spcPct val="0"/>
              </a:spcAft>
            </a:pPr>
            <a:r>
              <a:rPr lang="en-US" altLang="en-US" sz="1400" b="1" dirty="0">
                <a:solidFill>
                  <a:schemeClr val="tx1"/>
                </a:solidFill>
                <a:latin typeface="Calibri" panose="020F0502020204030204" pitchFamily="34" charset="0"/>
                <a:hlinkClick r:id="rId6" action="ppaction://hlinksldjump"/>
              </a:rPr>
              <a:t>Lesson III</a:t>
            </a:r>
            <a:endParaRPr lang="en-US" altLang="en-US" sz="1400" b="1" dirty="0">
              <a:solidFill>
                <a:schemeClr val="tx1"/>
              </a:solidFill>
              <a:latin typeface="Calibri" panose="020F0502020204030204" pitchFamily="34" charset="0"/>
            </a:endParaRPr>
          </a:p>
          <a:p>
            <a:pPr fontAlgn="base">
              <a:spcBef>
                <a:spcPct val="0"/>
              </a:spcBef>
              <a:spcAft>
                <a:spcPct val="0"/>
              </a:spcAft>
            </a:pPr>
            <a:endParaRPr lang="en-US" altLang="en-US" sz="1400" b="1" dirty="0">
              <a:solidFill>
                <a:schemeClr val="tx1"/>
              </a:solidFill>
              <a:latin typeface="Calibri" panose="020F0502020204030204" pitchFamily="34" charset="0"/>
            </a:endParaRPr>
          </a:p>
          <a:p>
            <a:pPr fontAlgn="base">
              <a:spcBef>
                <a:spcPct val="0"/>
              </a:spcBef>
              <a:spcAft>
                <a:spcPct val="0"/>
              </a:spcAft>
            </a:pPr>
            <a:r>
              <a:rPr lang="en-US" altLang="en-US" sz="1400" b="1" dirty="0">
                <a:solidFill>
                  <a:schemeClr val="tx1"/>
                </a:solidFill>
                <a:latin typeface="Calibri" panose="020F0502020204030204" pitchFamily="34" charset="0"/>
                <a:hlinkClick r:id="rId7" action="ppaction://hlinksldjump"/>
              </a:rPr>
              <a:t>Lesson IV</a:t>
            </a:r>
            <a:endParaRPr lang="en-US" altLang="en-US" sz="1400" b="1" dirty="0">
              <a:solidFill>
                <a:schemeClr val="tx1"/>
              </a:solidFill>
              <a:latin typeface="Calibri" panose="020F0502020204030204" pitchFamily="34" charset="0"/>
            </a:endParaRPr>
          </a:p>
          <a:p>
            <a:pPr fontAlgn="base">
              <a:spcBef>
                <a:spcPct val="0"/>
              </a:spcBef>
              <a:spcAft>
                <a:spcPct val="0"/>
              </a:spcAft>
            </a:pPr>
            <a:endParaRPr lang="en-US" altLang="en-US" sz="1400" b="1" dirty="0">
              <a:solidFill>
                <a:schemeClr val="tx1"/>
              </a:solidFill>
              <a:latin typeface="Calibri" panose="020F0502020204030204" pitchFamily="34" charset="0"/>
            </a:endParaRPr>
          </a:p>
          <a:p>
            <a:pPr fontAlgn="base">
              <a:spcBef>
                <a:spcPct val="0"/>
              </a:spcBef>
              <a:spcAft>
                <a:spcPct val="0"/>
              </a:spcAft>
            </a:pPr>
            <a:r>
              <a:rPr lang="en-US" altLang="en-US" sz="1400" b="1" dirty="0">
                <a:solidFill>
                  <a:schemeClr val="tx1"/>
                </a:solidFill>
                <a:latin typeface="Calibri" panose="020F0502020204030204" pitchFamily="34" charset="0"/>
                <a:hlinkClick r:id="rId8" action="ppaction://hlinksldjump"/>
              </a:rPr>
              <a:t>Lesson </a:t>
            </a:r>
            <a:r>
              <a:rPr lang="en-US" altLang="en-US" sz="1400" b="1" dirty="0" smtClean="0">
                <a:solidFill>
                  <a:schemeClr val="tx1"/>
                </a:solidFill>
                <a:latin typeface="Calibri" panose="020F0502020204030204" pitchFamily="34" charset="0"/>
                <a:hlinkClick r:id="rId8" action="ppaction://hlinksldjump"/>
              </a:rPr>
              <a:t>V</a:t>
            </a:r>
            <a:endParaRPr lang="en-US" altLang="en-US" sz="1400" b="1" dirty="0" smtClean="0">
              <a:solidFill>
                <a:schemeClr val="tx1"/>
              </a:solidFill>
              <a:latin typeface="Calibri" panose="020F0502020204030204" pitchFamily="34" charset="0"/>
            </a:endParaRPr>
          </a:p>
          <a:p>
            <a:pPr fontAlgn="base">
              <a:spcBef>
                <a:spcPct val="0"/>
              </a:spcBef>
              <a:spcAft>
                <a:spcPct val="0"/>
              </a:spcAft>
            </a:pPr>
            <a:endParaRPr lang="en-US" altLang="en-US" sz="1400" b="1" dirty="0" smtClean="0">
              <a:solidFill>
                <a:schemeClr val="tx1"/>
              </a:solidFill>
              <a:latin typeface="Calibri" panose="020F0502020204030204" pitchFamily="34" charset="0"/>
            </a:endParaRPr>
          </a:p>
          <a:p>
            <a:pPr fontAlgn="base">
              <a:spcBef>
                <a:spcPct val="0"/>
              </a:spcBef>
              <a:spcAft>
                <a:spcPct val="0"/>
              </a:spcAft>
            </a:pPr>
            <a:r>
              <a:rPr lang="en-US" altLang="en-US" sz="1400" b="1" dirty="0" smtClean="0">
                <a:solidFill>
                  <a:schemeClr val="tx1"/>
                </a:solidFill>
                <a:latin typeface="Calibri" panose="020F0502020204030204" pitchFamily="34" charset="0"/>
                <a:hlinkClick r:id="rId9" action="ppaction://hlinksldjump"/>
              </a:rPr>
              <a:t>Lesson VI</a:t>
            </a:r>
            <a:endParaRPr lang="en-US" altLang="en-US" sz="1400" b="1" dirty="0" smtClean="0">
              <a:solidFill>
                <a:schemeClr val="tx1"/>
              </a:solidFill>
              <a:latin typeface="Calibri" panose="020F0502020204030204" pitchFamily="34" charset="0"/>
            </a:endParaRPr>
          </a:p>
          <a:p>
            <a:pPr fontAlgn="base">
              <a:spcBef>
                <a:spcPct val="0"/>
              </a:spcBef>
              <a:spcAft>
                <a:spcPct val="0"/>
              </a:spcAft>
            </a:pPr>
            <a:endParaRPr lang="en-US" altLang="en-US" sz="1400" b="1" dirty="0" smtClean="0">
              <a:solidFill>
                <a:schemeClr val="tx1"/>
              </a:solidFill>
              <a:latin typeface="Calibri" panose="020F0502020204030204" pitchFamily="34" charset="0"/>
            </a:endParaRPr>
          </a:p>
          <a:p>
            <a:pPr fontAlgn="base">
              <a:spcBef>
                <a:spcPct val="0"/>
              </a:spcBef>
              <a:spcAft>
                <a:spcPct val="0"/>
              </a:spcAft>
            </a:pPr>
            <a:r>
              <a:rPr lang="en-US" altLang="en-US" sz="1400" b="1" dirty="0" smtClean="0">
                <a:solidFill>
                  <a:schemeClr val="tx1"/>
                </a:solidFill>
                <a:latin typeface="Calibri" panose="020F0502020204030204" pitchFamily="34" charset="0"/>
                <a:hlinkClick r:id="rId10" action="ppaction://hlinksldjump"/>
              </a:rPr>
              <a:t>Lesson VII</a:t>
            </a:r>
            <a:endParaRPr lang="en-US" altLang="en-US" sz="1400" b="1" dirty="0">
              <a:solidFill>
                <a:schemeClr val="tx1"/>
              </a:solidFill>
              <a:latin typeface="Calibri" panose="020F0502020204030204" pitchFamily="34" charset="0"/>
            </a:endParaRPr>
          </a:p>
        </p:txBody>
      </p:sp>
      <p:sp>
        <p:nvSpPr>
          <p:cNvPr id="1026" name="Title Placeholder 1"/>
          <p:cNvSpPr>
            <a:spLocks noGrp="1"/>
          </p:cNvSpPr>
          <p:nvPr>
            <p:ph type="title"/>
          </p:nvPr>
        </p:nvSpPr>
        <p:spPr bwMode="auto">
          <a:xfrm>
            <a:off x="2356816" y="-655"/>
            <a:ext cx="9835183"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2356816" y="1556861"/>
            <a:ext cx="9835184"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smtClean="0">
                <a:solidFill>
                  <a:prstClr val="black">
                    <a:tint val="75000"/>
                  </a:prstClr>
                </a:solidFill>
                <a:latin typeface="Calibri" panose="020F0502020204030204"/>
              </a:defRPr>
            </a:lvl1pPr>
          </a:lstStyle>
          <a:p>
            <a:pPr>
              <a:defRPr/>
            </a:pPr>
            <a:r>
              <a:rPr lang="en-US"/>
              <a:t>Rev. 7/19</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smtClean="0">
                <a:solidFill>
                  <a:prstClr val="black">
                    <a:tint val="75000"/>
                  </a:prstClr>
                </a:solidFill>
                <a:latin typeface="Calibri" panose="020F0502020204030204"/>
              </a:defRPr>
            </a:lvl1pPr>
          </a:lstStyle>
          <a:p>
            <a:pPr>
              <a:defRPr/>
            </a:pPr>
            <a:fld id="{0D9CFFF0-3606-4457-8903-2BBA00C0C698}" type="slidenum">
              <a:rPr lang="en-US"/>
              <a:pPr>
                <a:defRPr/>
              </a:pPr>
              <a:t>‹#›</a:t>
            </a:fld>
            <a:endParaRPr lang="en-US"/>
          </a:p>
        </p:txBody>
      </p:sp>
      <p:pic>
        <p:nvPicPr>
          <p:cNvPr id="18" name="Picture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bwMode="auto">
          <a:xfrm>
            <a:off x="117248" y="54404"/>
            <a:ext cx="1737401"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60980" y="6395751"/>
            <a:ext cx="88265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9"/>
          <p:cNvSpPr txBox="1">
            <a:spLocks noChangeArrowheads="1"/>
          </p:cNvSpPr>
          <p:nvPr userDrawn="1"/>
        </p:nvSpPr>
        <p:spPr bwMode="auto">
          <a:xfrm>
            <a:off x="109649" y="609961"/>
            <a:ext cx="18589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600" b="1" dirty="0" smtClean="0">
                <a:solidFill>
                  <a:srgbClr val="000000"/>
                </a:solidFill>
                <a:latin typeface="Calibri Light" panose="020F0302020204030204" pitchFamily="34" charset="0"/>
                <a:cs typeface="Arial" panose="020B0604020202020204" pitchFamily="34" charset="0"/>
              </a:rPr>
              <a:t>Personal Protection</a:t>
            </a:r>
          </a:p>
          <a:p>
            <a:pPr eaLnBrk="1" hangingPunct="1"/>
            <a:r>
              <a:rPr lang="en-US" altLang="en-US" sz="1600" b="1" dirty="0" smtClean="0">
                <a:solidFill>
                  <a:srgbClr val="000000"/>
                </a:solidFill>
                <a:latin typeface="Calibri Light" panose="020F0302020204030204" pitchFamily="34" charset="0"/>
                <a:cs typeface="Arial" panose="020B0604020202020204" pitchFamily="34" charset="0"/>
              </a:rPr>
              <a:t>In The</a:t>
            </a:r>
            <a:r>
              <a:rPr lang="en-US" altLang="en-US" sz="1600" b="1" baseline="0" dirty="0" smtClean="0">
                <a:solidFill>
                  <a:srgbClr val="000000"/>
                </a:solidFill>
                <a:latin typeface="Calibri Light" panose="020F0302020204030204" pitchFamily="34" charset="0"/>
                <a:cs typeface="Arial" panose="020B0604020202020204" pitchFamily="34" charset="0"/>
              </a:rPr>
              <a:t> Home</a:t>
            </a:r>
            <a:endParaRPr lang="en-US" altLang="en-US" sz="3600" b="1" dirty="0">
              <a:solidFill>
                <a:srgbClr val="000000"/>
              </a:solidFill>
              <a:latin typeface="Calibri Light" panose="020F0302020204030204" pitchFamily="34" charset="0"/>
              <a:cs typeface="Arial" panose="020B0604020202020204" pitchFamily="34" charset="0"/>
            </a:endParaRPr>
          </a:p>
        </p:txBody>
      </p:sp>
      <p:sp>
        <p:nvSpPr>
          <p:cNvPr id="21" name="TextBox 20"/>
          <p:cNvSpPr txBox="1"/>
          <p:nvPr userDrawn="1"/>
        </p:nvSpPr>
        <p:spPr>
          <a:xfrm>
            <a:off x="11209741" y="6459865"/>
            <a:ext cx="958374"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100" dirty="0">
                <a:solidFill>
                  <a:schemeClr val="tx1">
                    <a:lumMod val="50000"/>
                    <a:lumOff val="50000"/>
                  </a:schemeClr>
                </a:solidFill>
                <a:latin typeface="Arial" panose="020B0604020202020204" pitchFamily="34" charset="0"/>
                <a:cs typeface="Arial" panose="020B0604020202020204" pitchFamily="34" charset="0"/>
              </a:rPr>
              <a:t>Rev. </a:t>
            </a:r>
            <a:r>
              <a:rPr lang="en-US" sz="1100" dirty="0" smtClean="0">
                <a:solidFill>
                  <a:schemeClr val="tx1">
                    <a:lumMod val="50000"/>
                    <a:lumOff val="50000"/>
                  </a:schemeClr>
                </a:solidFill>
                <a:latin typeface="Arial" panose="020B0604020202020204" pitchFamily="34" charset="0"/>
                <a:cs typeface="Arial" panose="020B0604020202020204" pitchFamily="34" charset="0"/>
              </a:rPr>
              <a:t>9/21</a:t>
            </a:r>
            <a:endParaRPr lang="en-US" sz="11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3813390"/>
      </p:ext>
    </p:extLst>
  </p:cSld>
  <p:clrMap bg1="lt1" tx1="dk1" bg2="lt2" tx2="dk2" accent1="accent1" accent2="accent2" accent3="accent3" accent4="accent4" accent5="accent5" accent6="accent6" hlink="hlink" folHlink="folHlink"/>
  <p:sldLayoutIdLst>
    <p:sldLayoutId id="2147483706" r:id="rId1"/>
  </p:sldLayoutIdLst>
  <p:timing>
    <p:tnLst>
      <p:par>
        <p:cTn id="1" dur="indefinite" restart="never" nodeType="tmRoot"/>
      </p:par>
    </p:tnLst>
  </p:timing>
  <p:hf sldNum="0" hdr="0" dt="0"/>
  <p:txStyles>
    <p:titleStyle>
      <a:lvl1pPr algn="ctr" rtl="0" fontAlgn="base">
        <a:lnSpc>
          <a:spcPct val="90000"/>
        </a:lnSpc>
        <a:spcBef>
          <a:spcPct val="0"/>
        </a:spcBef>
        <a:spcAft>
          <a:spcPct val="0"/>
        </a:spcAft>
        <a:defRPr sz="1600" kern="1200">
          <a:solidFill>
            <a:schemeClr val="tx1"/>
          </a:solidFill>
          <a:latin typeface="+mj-lt"/>
          <a:ea typeface="+mj-ea"/>
          <a:cs typeface="+mj-cs"/>
        </a:defRPr>
      </a:lvl1pPr>
      <a:lvl2pPr algn="ctr" rtl="0" fontAlgn="base">
        <a:lnSpc>
          <a:spcPct val="90000"/>
        </a:lnSpc>
        <a:spcBef>
          <a:spcPct val="0"/>
        </a:spcBef>
        <a:spcAft>
          <a:spcPct val="0"/>
        </a:spcAft>
        <a:defRPr sz="1600">
          <a:solidFill>
            <a:schemeClr val="tx1"/>
          </a:solidFill>
          <a:latin typeface="Calibri Light" panose="020F0302020204030204" pitchFamily="34" charset="0"/>
        </a:defRPr>
      </a:lvl2pPr>
      <a:lvl3pPr algn="ctr" rtl="0" fontAlgn="base">
        <a:lnSpc>
          <a:spcPct val="90000"/>
        </a:lnSpc>
        <a:spcBef>
          <a:spcPct val="0"/>
        </a:spcBef>
        <a:spcAft>
          <a:spcPct val="0"/>
        </a:spcAft>
        <a:defRPr sz="1600">
          <a:solidFill>
            <a:schemeClr val="tx1"/>
          </a:solidFill>
          <a:latin typeface="Calibri Light" panose="020F0302020204030204" pitchFamily="34" charset="0"/>
        </a:defRPr>
      </a:lvl3pPr>
      <a:lvl4pPr algn="ctr" rtl="0" fontAlgn="base">
        <a:lnSpc>
          <a:spcPct val="90000"/>
        </a:lnSpc>
        <a:spcBef>
          <a:spcPct val="0"/>
        </a:spcBef>
        <a:spcAft>
          <a:spcPct val="0"/>
        </a:spcAft>
        <a:defRPr sz="1600">
          <a:solidFill>
            <a:schemeClr val="tx1"/>
          </a:solidFill>
          <a:latin typeface="Calibri Light" panose="020F0302020204030204" pitchFamily="34" charset="0"/>
        </a:defRPr>
      </a:lvl4pPr>
      <a:lvl5pPr algn="ctr" rtl="0" fontAlgn="base">
        <a:lnSpc>
          <a:spcPct val="90000"/>
        </a:lnSpc>
        <a:spcBef>
          <a:spcPct val="0"/>
        </a:spcBef>
        <a:spcAft>
          <a:spcPct val="0"/>
        </a:spcAft>
        <a:defRPr sz="1600">
          <a:solidFill>
            <a:schemeClr val="tx1"/>
          </a:solidFill>
          <a:latin typeface="Calibri Light" panose="020F0302020204030204" pitchFamily="34" charset="0"/>
        </a:defRPr>
      </a:lvl5pPr>
      <a:lvl6pPr marL="457200" algn="ctr" rtl="0" fontAlgn="base">
        <a:lnSpc>
          <a:spcPct val="90000"/>
        </a:lnSpc>
        <a:spcBef>
          <a:spcPct val="0"/>
        </a:spcBef>
        <a:spcAft>
          <a:spcPct val="0"/>
        </a:spcAft>
        <a:defRPr sz="1600">
          <a:solidFill>
            <a:schemeClr val="tx1"/>
          </a:solidFill>
          <a:latin typeface="Calibri Light" panose="020F0302020204030204" pitchFamily="34" charset="0"/>
        </a:defRPr>
      </a:lvl6pPr>
      <a:lvl7pPr marL="914400" algn="ctr" rtl="0" fontAlgn="base">
        <a:lnSpc>
          <a:spcPct val="90000"/>
        </a:lnSpc>
        <a:spcBef>
          <a:spcPct val="0"/>
        </a:spcBef>
        <a:spcAft>
          <a:spcPct val="0"/>
        </a:spcAft>
        <a:defRPr sz="1600">
          <a:solidFill>
            <a:schemeClr val="tx1"/>
          </a:solidFill>
          <a:latin typeface="Calibri Light" panose="020F0302020204030204" pitchFamily="34" charset="0"/>
        </a:defRPr>
      </a:lvl7pPr>
      <a:lvl8pPr marL="1371600" algn="ctr" rtl="0" fontAlgn="base">
        <a:lnSpc>
          <a:spcPct val="90000"/>
        </a:lnSpc>
        <a:spcBef>
          <a:spcPct val="0"/>
        </a:spcBef>
        <a:spcAft>
          <a:spcPct val="0"/>
        </a:spcAft>
        <a:defRPr sz="1600">
          <a:solidFill>
            <a:schemeClr val="tx1"/>
          </a:solidFill>
          <a:latin typeface="Calibri Light" panose="020F0302020204030204" pitchFamily="34" charset="0"/>
        </a:defRPr>
      </a:lvl8pPr>
      <a:lvl9pPr marL="1828800" algn="ctr" rtl="0" fontAlgn="base">
        <a:lnSpc>
          <a:spcPct val="90000"/>
        </a:lnSpc>
        <a:spcBef>
          <a:spcPct val="0"/>
        </a:spcBef>
        <a:spcAft>
          <a:spcPct val="0"/>
        </a:spcAft>
        <a:defRPr sz="16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9906000" y="6356351"/>
            <a:ext cx="1676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tx1"/>
                </a:solidFill>
                <a:latin typeface="Calibri" panose="020F0502020204030204" pitchFamily="34" charset="0"/>
              </a:defRPr>
            </a:lvl1pPr>
          </a:lstStyle>
          <a:p>
            <a:pPr fontAlgn="base">
              <a:spcBef>
                <a:spcPct val="0"/>
              </a:spcBef>
              <a:spcAft>
                <a:spcPct val="0"/>
              </a:spcAft>
              <a:defRPr/>
            </a:pPr>
            <a:r>
              <a:rPr lang="en-US" altLang="en-US" dirty="0">
                <a:solidFill>
                  <a:prstClr val="black"/>
                </a:solidFill>
                <a:cs typeface="Arial" panose="020B0604020202020204" pitchFamily="34" charset="0"/>
              </a:rPr>
              <a:t>&lt;#&gt;</a:t>
            </a:r>
          </a:p>
        </p:txBody>
      </p:sp>
      <p:pic>
        <p:nvPicPr>
          <p:cNvPr id="13"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17248" y="54404"/>
            <a:ext cx="1737401"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0980" y="6395751"/>
            <a:ext cx="88265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userDrawn="1"/>
        </p:nvSpPr>
        <p:spPr>
          <a:xfrm>
            <a:off x="11209741" y="6459865"/>
            <a:ext cx="958374"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100" dirty="0">
                <a:solidFill>
                  <a:schemeClr val="tx1">
                    <a:lumMod val="50000"/>
                    <a:lumOff val="50000"/>
                  </a:schemeClr>
                </a:solidFill>
                <a:latin typeface="Arial" panose="020B0604020202020204" pitchFamily="34" charset="0"/>
                <a:cs typeface="Arial" panose="020B0604020202020204" pitchFamily="34" charset="0"/>
              </a:rPr>
              <a:t>Rev. </a:t>
            </a:r>
            <a:r>
              <a:rPr lang="en-US" sz="1100" dirty="0" smtClean="0">
                <a:solidFill>
                  <a:schemeClr val="tx1">
                    <a:lumMod val="50000"/>
                    <a:lumOff val="50000"/>
                  </a:schemeClr>
                </a:solidFill>
                <a:latin typeface="Arial" panose="020B0604020202020204" pitchFamily="34" charset="0"/>
                <a:cs typeface="Arial" panose="020B0604020202020204" pitchFamily="34" charset="0"/>
              </a:rPr>
              <a:t>9/21</a:t>
            </a:r>
            <a:endParaRPr lang="en-US" sz="11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5943674"/>
      </p:ext>
    </p:extLst>
  </p:cSld>
  <p:clrMap bg1="lt1" tx1="dk1" bg2="lt2" tx2="dk2" accent1="accent1" accent2="accent2" accent3="accent3" accent4="accent4" accent5="accent5" accent6="accent6" hlink="hlink" folHlink="folHlink"/>
  <p:sldLayoutIdLst>
    <p:sldLayoutId id="2147483746" r:id="rId1"/>
  </p:sldLayoutIdLst>
  <p:transition>
    <p:fade thruBlk="1"/>
  </p:transition>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2C164D-04E0-4D16-A3BA-E25BB54A4EDA}" type="datetimeFigureOut">
              <a:rPr lang="en-US" smtClean="0"/>
              <a:t>9/3/2021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6F0FEA-2C43-41BB-B24D-6178393A02FB}" type="slidenum">
              <a:rPr lang="en-US" smtClean="0"/>
              <a:t>‹#›</a:t>
            </a:fld>
            <a:endParaRPr lang="en-US"/>
          </a:p>
        </p:txBody>
      </p:sp>
    </p:spTree>
    <p:extLst>
      <p:ext uri="{BB962C8B-B14F-4D97-AF65-F5344CB8AC3E}">
        <p14:creationId xmlns:p14="http://schemas.microsoft.com/office/powerpoint/2010/main" val="878522276"/>
      </p:ext>
    </p:extLst>
  </p:cSld>
  <p:clrMap bg1="lt1" tx1="dk1" bg2="lt2" tx2="dk2" accent1="accent1" accent2="accent2" accent3="accent3" accent4="accent4" accent5="accent5" accent6="accent6" hlink="hlink" folHlink="folHlink"/>
  <p:sldLayoutIdLst>
    <p:sldLayoutId id="2147483733" r:id="rId1"/>
    <p:sldLayoutId id="21474837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7.gif"/></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50834" y="-655"/>
            <a:ext cx="10341165" cy="1271588"/>
          </a:xfrm>
        </p:spPr>
        <p:txBody>
          <a:bodyPr/>
          <a:lstStyle/>
          <a:p>
            <a:r>
              <a:rPr lang="en-US" sz="3200" dirty="0" smtClean="0">
                <a:latin typeface="Arial" panose="020B0604020202020204" pitchFamily="34" charset="0"/>
                <a:cs typeface="Arial" panose="020B0604020202020204" pitchFamily="34" charset="0"/>
              </a:rPr>
              <a:t>PPITH </a:t>
            </a:r>
            <a:r>
              <a:rPr lang="en-US" sz="3200" dirty="0">
                <a:latin typeface="Arial" panose="020B0604020202020204" pitchFamily="34" charset="0"/>
                <a:cs typeface="Arial" panose="020B0604020202020204" pitchFamily="34" charset="0"/>
              </a:rPr>
              <a:t>Version Control Worksheet   Rev. </a:t>
            </a:r>
            <a:r>
              <a:rPr lang="en-US" sz="3200" dirty="0" smtClean="0">
                <a:latin typeface="Arial" panose="020B0604020202020204" pitchFamily="34" charset="0"/>
                <a:cs typeface="Arial" panose="020B0604020202020204" pitchFamily="34" charset="0"/>
              </a:rPr>
              <a:t>9/21</a:t>
            </a:r>
            <a:r>
              <a:rPr lang="en-US" sz="3200" b="0" dirty="0">
                <a:latin typeface="Arial" panose="020B0604020202020204" pitchFamily="34" charset="0"/>
                <a:cs typeface="Arial" panose="020B0604020202020204" pitchFamily="34" charset="0"/>
              </a:rPr>
              <a:t/>
            </a:r>
            <a:br>
              <a:rPr lang="en-US" sz="3200" b="0" dirty="0">
                <a:latin typeface="Arial" panose="020B0604020202020204" pitchFamily="34" charset="0"/>
                <a:cs typeface="Arial" panose="020B0604020202020204" pitchFamily="34" charset="0"/>
              </a:rPr>
            </a:br>
            <a:r>
              <a:rPr lang="en-US" sz="1400" b="0" dirty="0"/>
              <a:t>(This slide is hidden and should not show in the presentation to students)</a:t>
            </a:r>
          </a:p>
        </p:txBody>
      </p:sp>
      <p:sp>
        <p:nvSpPr>
          <p:cNvPr id="3" name="Content Placeholder 2"/>
          <p:cNvSpPr>
            <a:spLocks noGrp="1"/>
          </p:cNvSpPr>
          <p:nvPr>
            <p:ph idx="1"/>
          </p:nvPr>
        </p:nvSpPr>
        <p:spPr/>
        <p:txBody>
          <a:bodyPr/>
          <a:lstStyle/>
          <a:p>
            <a:pPr marL="0" indent="0">
              <a:buNone/>
            </a:pPr>
            <a:r>
              <a:rPr lang="en-US" sz="1600" dirty="0"/>
              <a:t>This slide deck </a:t>
            </a:r>
            <a:r>
              <a:rPr lang="en-US" sz="1600" b="1" u="sng" dirty="0"/>
              <a:t>does not</a:t>
            </a:r>
            <a:r>
              <a:rPr lang="en-US" sz="1600" b="1" dirty="0"/>
              <a:t> </a:t>
            </a:r>
            <a:r>
              <a:rPr lang="en-US" sz="1600" dirty="0"/>
              <a:t>have the Lesson Plan Built-In,  please continue to use the old hard-copy Lesson Plan with this slide presentation. It is only meant to replace the older slide deck to bring this course more visually aligned with the rest of the updated course </a:t>
            </a:r>
            <a:r>
              <a:rPr lang="en-US" sz="1600" dirty="0" smtClean="0"/>
              <a:t>presentations already released </a:t>
            </a:r>
            <a:r>
              <a:rPr lang="en-US" sz="1600" dirty="0"/>
              <a:t>(</a:t>
            </a:r>
            <a:r>
              <a:rPr lang="en-US" sz="1600" dirty="0" err="1"/>
              <a:t>ie</a:t>
            </a:r>
            <a:r>
              <a:rPr lang="en-US" sz="1600" dirty="0"/>
              <a:t>. Pistol, Rifle, Shotgun). The next version of this course that will be released will have all new </a:t>
            </a:r>
            <a:r>
              <a:rPr lang="en-US" sz="1600" dirty="0" smtClean="0"/>
              <a:t>pictures, </a:t>
            </a:r>
            <a:r>
              <a:rPr lang="en-US" sz="1600" dirty="0"/>
              <a:t>verbiage aligned with all other </a:t>
            </a:r>
            <a:r>
              <a:rPr lang="en-US" sz="1600" dirty="0" smtClean="0"/>
              <a:t>curriculum and the Lesson Plan built-in.</a:t>
            </a:r>
            <a:endParaRPr lang="en-US" sz="1600" dirty="0"/>
          </a:p>
          <a:p>
            <a:pPr marL="0" indent="0">
              <a:buNone/>
            </a:pPr>
            <a:endParaRPr lang="en-US" sz="1600" dirty="0"/>
          </a:p>
          <a:p>
            <a:r>
              <a:rPr lang="en-US" sz="1600" dirty="0" smtClean="0"/>
              <a:t>Overall </a:t>
            </a:r>
            <a:r>
              <a:rPr lang="en-US" sz="1600" dirty="0"/>
              <a:t>Design layout overhaul</a:t>
            </a:r>
          </a:p>
          <a:p>
            <a:r>
              <a:rPr lang="en-US" sz="1600" dirty="0"/>
              <a:t>New Color scheme</a:t>
            </a:r>
          </a:p>
          <a:p>
            <a:r>
              <a:rPr lang="en-US" sz="1600" dirty="0" smtClean="0"/>
              <a:t>Some Newly </a:t>
            </a:r>
            <a:r>
              <a:rPr lang="en-US" sz="1600" dirty="0"/>
              <a:t>updated pictures</a:t>
            </a:r>
          </a:p>
          <a:p>
            <a:r>
              <a:rPr lang="en-US" sz="1600" dirty="0"/>
              <a:t>Minimal Click-thru slides (Click-thru appropriately placed)</a:t>
            </a:r>
          </a:p>
          <a:p>
            <a:r>
              <a:rPr lang="en-US" sz="1600" dirty="0"/>
              <a:t>Hyperlinked Lesson Numbers</a:t>
            </a:r>
          </a:p>
        </p:txBody>
      </p:sp>
    </p:spTree>
    <p:extLst>
      <p:ext uri="{BB962C8B-B14F-4D97-AF65-F5344CB8AC3E}">
        <p14:creationId xmlns:p14="http://schemas.microsoft.com/office/powerpoint/2010/main" val="1900916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chor="ctr"/>
          <a:lstStyle/>
          <a:p>
            <a:r>
              <a:rPr lang="en-US" altLang="en-US" sz="3600" b="1" i="1"/>
              <a:t>Mindset</a:t>
            </a:r>
          </a:p>
        </p:txBody>
      </p:sp>
      <p:sp>
        <p:nvSpPr>
          <p:cNvPr id="28675" name="Rectangle 3"/>
          <p:cNvSpPr>
            <a:spLocks noGrp="1" noChangeArrowheads="1"/>
          </p:cNvSpPr>
          <p:nvPr>
            <p:ph idx="1"/>
          </p:nvPr>
        </p:nvSpPr>
        <p:spPr/>
        <p:txBody>
          <a:bodyPr/>
          <a:lstStyle/>
          <a:p>
            <a:pPr marL="0" indent="0" algn="l">
              <a:buNone/>
            </a:pPr>
            <a:r>
              <a:rPr lang="en-US" altLang="en-US" sz="2800" b="1" dirty="0"/>
              <a:t> NEVER GIVE UP!!!!</a:t>
            </a:r>
          </a:p>
          <a:p>
            <a:pPr marL="0" indent="0" algn="l">
              <a:buNone/>
            </a:pPr>
            <a:r>
              <a:rPr lang="en-US" altLang="en-US" sz="2800" b="1" dirty="0"/>
              <a:t> Training</a:t>
            </a:r>
          </a:p>
          <a:p>
            <a:endParaRPr lang="en-US" altLang="en-US" sz="2800" dirty="0"/>
          </a:p>
        </p:txBody>
      </p:sp>
      <p:sp>
        <p:nvSpPr>
          <p:cNvPr id="6" name="Slide Number Placeholder 3"/>
          <p:cNvSpPr>
            <a:spLocks noGrp="1"/>
          </p:cNvSpPr>
          <p:nvPr>
            <p:ph type="sldNum" sz="quarter" idx="12"/>
          </p:nvPr>
        </p:nvSpPr>
        <p:spPr/>
        <p:txBody>
          <a:bodyPr/>
          <a:lstStyle/>
          <a:p>
            <a:r>
              <a:rPr lang="en-US" altLang="en-US"/>
              <a:t>Slide I -</a:t>
            </a:r>
            <a:fld id="{BA1FADE8-8925-4957-B236-9E07AB0B19B6}" type="slidenum">
              <a:rPr lang="en-US" altLang="en-US"/>
              <a:pPr/>
              <a:t>10</a:t>
            </a:fld>
            <a:endParaRPr lang="en-US" altLang="en-US"/>
          </a:p>
        </p:txBody>
      </p:sp>
      <p:sp>
        <p:nvSpPr>
          <p:cNvPr id="28676" name="Text Box 4"/>
          <p:cNvSpPr txBox="1">
            <a:spLocks noChangeArrowheads="1"/>
          </p:cNvSpPr>
          <p:nvPr/>
        </p:nvSpPr>
        <p:spPr bwMode="auto">
          <a:xfrm>
            <a:off x="2943728" y="2706811"/>
            <a:ext cx="6721475"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457200" indent="-457200" eaLnBrk="0" hangingPunct="0">
              <a:buFont typeface="Arial" panose="020B0604020202020204" pitchFamily="34" charset="0"/>
              <a:buChar char="•"/>
            </a:pPr>
            <a:r>
              <a:rPr lang="en-US" altLang="en-US" sz="2800" dirty="0" smtClean="0"/>
              <a:t>Develop </a:t>
            </a:r>
            <a:r>
              <a:rPr lang="en-US" altLang="en-US" sz="2800" dirty="0"/>
              <a:t>a plan</a:t>
            </a:r>
          </a:p>
          <a:p>
            <a:pPr marL="457200" indent="-457200" eaLnBrk="0" hangingPunct="0">
              <a:buFont typeface="Arial" panose="020B0604020202020204" pitchFamily="34" charset="0"/>
              <a:buChar char="•"/>
            </a:pPr>
            <a:r>
              <a:rPr lang="en-US" altLang="en-US" sz="2800" dirty="0" smtClean="0"/>
              <a:t>Practice </a:t>
            </a:r>
            <a:r>
              <a:rPr lang="en-US" altLang="en-US" sz="2800" dirty="0"/>
              <a:t>visualization</a:t>
            </a:r>
          </a:p>
          <a:p>
            <a:pPr marL="457200" indent="-457200" eaLnBrk="0" hangingPunct="0">
              <a:buFont typeface="Arial" panose="020B0604020202020204" pitchFamily="34" charset="0"/>
              <a:buChar char="•"/>
            </a:pPr>
            <a:r>
              <a:rPr lang="en-US" altLang="en-US" sz="2800" dirty="0" smtClean="0"/>
              <a:t>Practice </a:t>
            </a:r>
            <a:r>
              <a:rPr lang="en-US" altLang="en-US" sz="2800" dirty="0"/>
              <a:t>the plan</a:t>
            </a:r>
          </a:p>
          <a:p>
            <a:pPr marL="457200" indent="-457200" eaLnBrk="0" hangingPunct="0">
              <a:buFont typeface="Arial" panose="020B0604020202020204" pitchFamily="34" charset="0"/>
              <a:buChar char="•"/>
            </a:pPr>
            <a:r>
              <a:rPr lang="en-US" altLang="en-US" sz="2800" dirty="0" smtClean="0"/>
              <a:t>Continue </a:t>
            </a:r>
            <a:r>
              <a:rPr lang="en-US" altLang="en-US" sz="2800" dirty="0"/>
              <a:t>training</a:t>
            </a:r>
          </a:p>
          <a:p>
            <a:pPr marL="457200" indent="-457200" eaLnBrk="0" hangingPunct="0">
              <a:buFont typeface="Arial" panose="020B0604020202020204" pitchFamily="34" charset="0"/>
              <a:buChar char="•"/>
            </a:pPr>
            <a:r>
              <a:rPr lang="en-US" altLang="en-US" sz="2800" dirty="0" smtClean="0"/>
              <a:t>Visualize </a:t>
            </a:r>
            <a:r>
              <a:rPr lang="en-US" altLang="en-US" sz="2800" dirty="0"/>
              <a:t>target</a:t>
            </a:r>
          </a:p>
          <a:p>
            <a:pPr marL="457200" indent="-457200" eaLnBrk="0" hangingPunct="0">
              <a:buFont typeface="Arial" panose="020B0604020202020204" pitchFamily="34" charset="0"/>
              <a:buChar char="•"/>
            </a:pPr>
            <a:r>
              <a:rPr lang="en-US" altLang="en-US" sz="2800" dirty="0" smtClean="0"/>
              <a:t>Control </a:t>
            </a:r>
            <a:r>
              <a:rPr lang="en-US" altLang="en-US" sz="2800" dirty="0"/>
              <a:t>the encounter</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843" y="4931235"/>
            <a:ext cx="575252" cy="859753"/>
          </a:xfrm>
          <a:prstGeom prst="rect">
            <a:avLst/>
          </a:prstGeom>
        </p:spPr>
      </p:pic>
      <p:sp>
        <p:nvSpPr>
          <p:cNvPr id="9" name="Snip and Round Single Corner Rectangle 7">
            <a:extLst>
              <a:ext uri="{FF2B5EF4-FFF2-40B4-BE49-F238E27FC236}">
                <a16:creationId xmlns="" xmlns:a16="http://schemas.microsoft.com/office/drawing/2014/main" id="{E531B3A1-2B89-41A2-B227-F0211B5FE2F6}"/>
              </a:ext>
            </a:extLst>
          </p:cNvPr>
          <p:cNvSpPr/>
          <p:nvPr/>
        </p:nvSpPr>
        <p:spPr>
          <a:xfrm>
            <a:off x="156013" y="17181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801594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anim calcmode="lin" valueType="num">
                                      <p:cBhvr additive="base">
                                        <p:cTn id="7" dur="500" fill="hold"/>
                                        <p:tgtEl>
                                          <p:spTgt spid="2867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6">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8676">
                                            <p:txEl>
                                              <p:pRg st="1" end="1"/>
                                            </p:txEl>
                                          </p:spTgt>
                                        </p:tgtEl>
                                        <p:attrNameLst>
                                          <p:attrName>style.visibility</p:attrName>
                                        </p:attrNameLst>
                                      </p:cBhvr>
                                      <p:to>
                                        <p:strVal val="visible"/>
                                      </p:to>
                                    </p:set>
                                    <p:anim calcmode="lin" valueType="num">
                                      <p:cBhvr additive="base">
                                        <p:cTn id="12" dur="500" fill="hold"/>
                                        <p:tgtEl>
                                          <p:spTgt spid="28676">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8676">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8676">
                                            <p:txEl>
                                              <p:pRg st="2" end="2"/>
                                            </p:txEl>
                                          </p:spTgt>
                                        </p:tgtEl>
                                        <p:attrNameLst>
                                          <p:attrName>style.visibility</p:attrName>
                                        </p:attrNameLst>
                                      </p:cBhvr>
                                      <p:to>
                                        <p:strVal val="visible"/>
                                      </p:to>
                                    </p:set>
                                    <p:anim calcmode="lin" valueType="num">
                                      <p:cBhvr additive="base">
                                        <p:cTn id="17" dur="500" fill="hold"/>
                                        <p:tgtEl>
                                          <p:spTgt spid="28676">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8676">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8676">
                                            <p:txEl>
                                              <p:pRg st="3" end="3"/>
                                            </p:txEl>
                                          </p:spTgt>
                                        </p:tgtEl>
                                        <p:attrNameLst>
                                          <p:attrName>style.visibility</p:attrName>
                                        </p:attrNameLst>
                                      </p:cBhvr>
                                      <p:to>
                                        <p:strVal val="visible"/>
                                      </p:to>
                                    </p:set>
                                    <p:anim calcmode="lin" valueType="num">
                                      <p:cBhvr additive="base">
                                        <p:cTn id="22" dur="500" fill="hold"/>
                                        <p:tgtEl>
                                          <p:spTgt spid="28676">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8676">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28676">
                                            <p:txEl>
                                              <p:pRg st="4" end="4"/>
                                            </p:txEl>
                                          </p:spTgt>
                                        </p:tgtEl>
                                        <p:attrNameLst>
                                          <p:attrName>style.visibility</p:attrName>
                                        </p:attrNameLst>
                                      </p:cBhvr>
                                      <p:to>
                                        <p:strVal val="visible"/>
                                      </p:to>
                                    </p:set>
                                    <p:anim calcmode="lin" valueType="num">
                                      <p:cBhvr additive="base">
                                        <p:cTn id="27" dur="500" fill="hold"/>
                                        <p:tgtEl>
                                          <p:spTgt spid="28676">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8676">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28676">
                                            <p:txEl>
                                              <p:pRg st="5" end="5"/>
                                            </p:txEl>
                                          </p:spTgt>
                                        </p:tgtEl>
                                        <p:attrNameLst>
                                          <p:attrName>style.visibility</p:attrName>
                                        </p:attrNameLst>
                                      </p:cBhvr>
                                      <p:to>
                                        <p:strVal val="visible"/>
                                      </p:to>
                                    </p:set>
                                    <p:anim calcmode="lin" valueType="num">
                                      <p:cBhvr additive="base">
                                        <p:cTn id="32" dur="500" fill="hold"/>
                                        <p:tgtEl>
                                          <p:spTgt spid="28676">
                                            <p:txEl>
                                              <p:pRg st="5" end="5"/>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2867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uiExpand="1"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chor="ctr"/>
          <a:lstStyle/>
          <a:p>
            <a:r>
              <a:rPr lang="en-US" altLang="en-US" sz="3600" b="1"/>
              <a:t>Mental Awareness</a:t>
            </a:r>
          </a:p>
        </p:txBody>
      </p:sp>
      <p:sp>
        <p:nvSpPr>
          <p:cNvPr id="30723" name="Rectangle 3"/>
          <p:cNvSpPr>
            <a:spLocks noGrp="1" noChangeArrowheads="1"/>
          </p:cNvSpPr>
          <p:nvPr>
            <p:ph idx="1"/>
          </p:nvPr>
        </p:nvSpPr>
        <p:spPr/>
        <p:txBody>
          <a:bodyPr/>
          <a:lstStyle/>
          <a:p>
            <a:pPr algn="l">
              <a:buFont typeface="Wingdings" panose="05000000000000000000" pitchFamily="2" charset="2"/>
              <a:buChar char="§"/>
            </a:pPr>
            <a:r>
              <a:rPr lang="en-US" altLang="en-US" sz="2800" b="1" dirty="0"/>
              <a:t> Levels of </a:t>
            </a:r>
            <a:r>
              <a:rPr lang="en-US" altLang="en-US" sz="2800" b="1" dirty="0" smtClean="0"/>
              <a:t>awareness</a:t>
            </a:r>
          </a:p>
          <a:p>
            <a:pPr algn="l">
              <a:buFont typeface="Wingdings" panose="05000000000000000000" pitchFamily="2" charset="2"/>
              <a:buChar char="§"/>
            </a:pPr>
            <a:endParaRPr lang="en-US" altLang="en-US" sz="2800" b="1" dirty="0">
              <a:solidFill>
                <a:schemeClr val="bg1">
                  <a:lumMod val="65000"/>
                </a:schemeClr>
              </a:solidFill>
            </a:endParaRPr>
          </a:p>
          <a:p>
            <a:pPr algn="l">
              <a:buFont typeface="Wingdings" panose="05000000000000000000" pitchFamily="2" charset="2"/>
              <a:buChar char="§"/>
            </a:pPr>
            <a:endParaRPr lang="en-US" altLang="en-US" sz="2800" b="1" dirty="0" smtClean="0">
              <a:solidFill>
                <a:schemeClr val="bg1">
                  <a:lumMod val="65000"/>
                </a:schemeClr>
              </a:solidFill>
            </a:endParaRPr>
          </a:p>
          <a:p>
            <a:pPr algn="l">
              <a:buFont typeface="Wingdings" panose="05000000000000000000" pitchFamily="2" charset="2"/>
              <a:buChar char="§"/>
            </a:pPr>
            <a:endParaRPr lang="en-US" altLang="en-US" sz="2800" b="1" dirty="0">
              <a:solidFill>
                <a:schemeClr val="bg1">
                  <a:lumMod val="65000"/>
                </a:schemeClr>
              </a:solidFill>
            </a:endParaRPr>
          </a:p>
          <a:p>
            <a:pPr algn="l">
              <a:buFont typeface="Wingdings" panose="05000000000000000000" pitchFamily="2" charset="2"/>
              <a:buChar char="§"/>
            </a:pPr>
            <a:endParaRPr lang="en-US" altLang="en-US" sz="2800" b="1" dirty="0" smtClean="0">
              <a:solidFill>
                <a:schemeClr val="bg1">
                  <a:lumMod val="65000"/>
                </a:schemeClr>
              </a:solidFill>
            </a:endParaRPr>
          </a:p>
          <a:p>
            <a:pPr algn="l">
              <a:buFont typeface="Wingdings" panose="05000000000000000000" pitchFamily="2" charset="2"/>
              <a:buChar char="§"/>
            </a:pPr>
            <a:endParaRPr lang="en-US" altLang="en-US" sz="2800" b="1" dirty="0">
              <a:solidFill>
                <a:schemeClr val="bg1">
                  <a:lumMod val="65000"/>
                </a:schemeClr>
              </a:solidFill>
            </a:endParaRPr>
          </a:p>
          <a:p>
            <a:pPr algn="l">
              <a:buFont typeface="Wingdings" panose="05000000000000000000" pitchFamily="2" charset="2"/>
              <a:buChar char="§"/>
            </a:pPr>
            <a:endParaRPr lang="en-US" altLang="en-US" sz="2800" b="1" dirty="0" smtClean="0">
              <a:solidFill>
                <a:schemeClr val="bg1">
                  <a:lumMod val="65000"/>
                </a:schemeClr>
              </a:solidFill>
            </a:endParaRPr>
          </a:p>
          <a:p>
            <a:pPr algn="l">
              <a:buFont typeface="Wingdings" panose="05000000000000000000" pitchFamily="2" charset="2"/>
              <a:buChar char="§"/>
            </a:pPr>
            <a:endParaRPr lang="en-US" altLang="en-US" sz="2800" b="1" dirty="0">
              <a:solidFill>
                <a:schemeClr val="bg1">
                  <a:lumMod val="65000"/>
                </a:schemeClr>
              </a:solidFill>
            </a:endParaRPr>
          </a:p>
          <a:p>
            <a:pPr>
              <a:buFont typeface="Wingdings" panose="05000000000000000000" pitchFamily="2" charset="2"/>
              <a:buChar char="§"/>
            </a:pPr>
            <a:r>
              <a:rPr lang="en-US" altLang="en-US" sz="2800" b="1" dirty="0">
                <a:solidFill>
                  <a:schemeClr val="bg1">
                    <a:lumMod val="65000"/>
                  </a:schemeClr>
                </a:solidFill>
              </a:rPr>
              <a:t> Maintaining </a:t>
            </a:r>
            <a:r>
              <a:rPr lang="en-US" altLang="en-US" sz="2800" b="1" dirty="0" smtClean="0">
                <a:solidFill>
                  <a:schemeClr val="bg1">
                    <a:lumMod val="65000"/>
                  </a:schemeClr>
                </a:solidFill>
              </a:rPr>
              <a:t>awareness</a:t>
            </a:r>
            <a:endParaRPr lang="en-US" altLang="en-US" sz="2800" b="1" dirty="0">
              <a:solidFill>
                <a:schemeClr val="bg1">
                  <a:lumMod val="65000"/>
                </a:schemeClr>
              </a:solidFill>
            </a:endParaRPr>
          </a:p>
        </p:txBody>
      </p:sp>
      <p:sp>
        <p:nvSpPr>
          <p:cNvPr id="9" name="Slide Number Placeholder 3"/>
          <p:cNvSpPr>
            <a:spLocks noGrp="1"/>
          </p:cNvSpPr>
          <p:nvPr>
            <p:ph type="sldNum" sz="quarter" idx="12"/>
          </p:nvPr>
        </p:nvSpPr>
        <p:spPr/>
        <p:txBody>
          <a:bodyPr/>
          <a:lstStyle/>
          <a:p>
            <a:r>
              <a:rPr lang="en-US" altLang="en-US"/>
              <a:t>Slide I -</a:t>
            </a:r>
            <a:fld id="{C0F7B245-EC8B-460E-B0A7-AC94F47FF4F9}" type="slidenum">
              <a:rPr lang="en-US" altLang="en-US"/>
              <a:pPr/>
              <a:t>11</a:t>
            </a:fld>
            <a:endParaRPr lang="en-US" alt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7122" y="1643126"/>
            <a:ext cx="4766678" cy="390111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843" y="4931235"/>
            <a:ext cx="575252" cy="859753"/>
          </a:xfrm>
          <a:prstGeom prst="rect">
            <a:avLst/>
          </a:prstGeom>
        </p:spPr>
      </p:pic>
      <p:sp>
        <p:nvSpPr>
          <p:cNvPr id="10" name="Snip and Round Single Corner Rectangle 7">
            <a:extLst>
              <a:ext uri="{FF2B5EF4-FFF2-40B4-BE49-F238E27FC236}">
                <a16:creationId xmlns="" xmlns:a16="http://schemas.microsoft.com/office/drawing/2014/main" id="{E531B3A1-2B89-41A2-B227-F0211B5FE2F6}"/>
              </a:ext>
            </a:extLst>
          </p:cNvPr>
          <p:cNvSpPr/>
          <p:nvPr/>
        </p:nvSpPr>
        <p:spPr>
          <a:xfrm>
            <a:off x="156013" y="17181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3895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chor="ctr"/>
          <a:lstStyle/>
          <a:p>
            <a:r>
              <a:rPr lang="en-US" altLang="en-US" sz="3600" b="1"/>
              <a:t>Mental Awareness</a:t>
            </a:r>
          </a:p>
        </p:txBody>
      </p:sp>
      <p:sp>
        <p:nvSpPr>
          <p:cNvPr id="30723" name="Rectangle 3"/>
          <p:cNvSpPr>
            <a:spLocks noGrp="1" noChangeArrowheads="1"/>
          </p:cNvSpPr>
          <p:nvPr>
            <p:ph idx="1"/>
          </p:nvPr>
        </p:nvSpPr>
        <p:spPr/>
        <p:txBody>
          <a:bodyPr/>
          <a:lstStyle/>
          <a:p>
            <a:pPr algn="l">
              <a:buFont typeface="Wingdings" panose="05000000000000000000" pitchFamily="2" charset="2"/>
              <a:buChar char="§"/>
            </a:pPr>
            <a:r>
              <a:rPr lang="en-US" altLang="en-US" sz="2800" b="1" dirty="0" smtClean="0"/>
              <a:t> Levels of awareness</a:t>
            </a:r>
          </a:p>
          <a:p>
            <a:pPr>
              <a:buFont typeface="Wingdings" panose="05000000000000000000" pitchFamily="2" charset="2"/>
              <a:buChar char="§"/>
            </a:pPr>
            <a:endParaRPr lang="en-US" altLang="en-US" sz="2800" b="1" dirty="0">
              <a:solidFill>
                <a:schemeClr val="bg1">
                  <a:lumMod val="65000"/>
                </a:schemeClr>
              </a:solidFill>
            </a:endParaRPr>
          </a:p>
          <a:p>
            <a:pPr>
              <a:buFont typeface="Wingdings" panose="05000000000000000000" pitchFamily="2" charset="2"/>
              <a:buChar char="§"/>
            </a:pPr>
            <a:endParaRPr lang="en-US" altLang="en-US" sz="2800" b="1" dirty="0">
              <a:solidFill>
                <a:schemeClr val="bg1">
                  <a:lumMod val="65000"/>
                </a:schemeClr>
              </a:solidFill>
            </a:endParaRPr>
          </a:p>
          <a:p>
            <a:pPr>
              <a:buFont typeface="Wingdings" panose="05000000000000000000" pitchFamily="2" charset="2"/>
              <a:buChar char="§"/>
            </a:pPr>
            <a:endParaRPr lang="en-US" altLang="en-US" sz="2800" b="1" dirty="0">
              <a:solidFill>
                <a:schemeClr val="bg1">
                  <a:lumMod val="65000"/>
                </a:schemeClr>
              </a:solidFill>
            </a:endParaRPr>
          </a:p>
          <a:p>
            <a:pPr>
              <a:buFont typeface="Wingdings" panose="05000000000000000000" pitchFamily="2" charset="2"/>
              <a:buChar char="§"/>
            </a:pPr>
            <a:endParaRPr lang="en-US" altLang="en-US" sz="2800" b="1" dirty="0">
              <a:solidFill>
                <a:schemeClr val="bg1">
                  <a:lumMod val="65000"/>
                </a:schemeClr>
              </a:solidFill>
            </a:endParaRPr>
          </a:p>
          <a:p>
            <a:pPr>
              <a:buFont typeface="Wingdings" panose="05000000000000000000" pitchFamily="2" charset="2"/>
              <a:buChar char="§"/>
            </a:pPr>
            <a:endParaRPr lang="en-US" altLang="en-US" sz="2800" b="1" dirty="0">
              <a:solidFill>
                <a:schemeClr val="bg1">
                  <a:lumMod val="65000"/>
                </a:schemeClr>
              </a:solidFill>
            </a:endParaRPr>
          </a:p>
          <a:p>
            <a:pPr>
              <a:buFont typeface="Wingdings" panose="05000000000000000000" pitchFamily="2" charset="2"/>
              <a:buChar char="§"/>
            </a:pPr>
            <a:endParaRPr lang="en-US" altLang="en-US" sz="2800" b="1" dirty="0">
              <a:solidFill>
                <a:schemeClr val="bg1">
                  <a:lumMod val="65000"/>
                </a:schemeClr>
              </a:solidFill>
            </a:endParaRPr>
          </a:p>
          <a:p>
            <a:pPr>
              <a:buFont typeface="Wingdings" panose="05000000000000000000" pitchFamily="2" charset="2"/>
              <a:buChar char="§"/>
            </a:pPr>
            <a:endParaRPr lang="en-US" altLang="en-US" sz="2800" b="1" dirty="0">
              <a:solidFill>
                <a:schemeClr val="bg1">
                  <a:lumMod val="65000"/>
                </a:schemeClr>
              </a:solidFill>
            </a:endParaRPr>
          </a:p>
          <a:p>
            <a:pPr>
              <a:buFont typeface="Wingdings" panose="05000000000000000000" pitchFamily="2" charset="2"/>
              <a:buChar char="§"/>
            </a:pPr>
            <a:r>
              <a:rPr lang="en-US" altLang="en-US" sz="2800" b="1" dirty="0">
                <a:solidFill>
                  <a:schemeClr val="bg1">
                    <a:lumMod val="65000"/>
                  </a:schemeClr>
                </a:solidFill>
              </a:rPr>
              <a:t> Maintaining </a:t>
            </a:r>
            <a:r>
              <a:rPr lang="en-US" altLang="en-US" sz="2800" b="1" dirty="0" smtClean="0">
                <a:solidFill>
                  <a:schemeClr val="bg1">
                    <a:lumMod val="65000"/>
                  </a:schemeClr>
                </a:solidFill>
              </a:rPr>
              <a:t>awareness</a:t>
            </a:r>
            <a:endParaRPr lang="en-US" altLang="en-US" sz="2800" b="1" dirty="0">
              <a:solidFill>
                <a:schemeClr val="bg1">
                  <a:lumMod val="65000"/>
                </a:schemeClr>
              </a:solidFill>
            </a:endParaRPr>
          </a:p>
        </p:txBody>
      </p:sp>
      <p:sp>
        <p:nvSpPr>
          <p:cNvPr id="9" name="Slide Number Placeholder 3"/>
          <p:cNvSpPr>
            <a:spLocks noGrp="1"/>
          </p:cNvSpPr>
          <p:nvPr>
            <p:ph type="sldNum" sz="quarter" idx="12"/>
          </p:nvPr>
        </p:nvSpPr>
        <p:spPr/>
        <p:txBody>
          <a:bodyPr/>
          <a:lstStyle/>
          <a:p>
            <a:r>
              <a:rPr lang="en-US" altLang="en-US"/>
              <a:t>Slide I -</a:t>
            </a:r>
            <a:fld id="{C0F7B245-EC8B-460E-B0A7-AC94F47FF4F9}" type="slidenum">
              <a:rPr lang="en-US" altLang="en-US"/>
              <a:pPr/>
              <a:t>12</a:t>
            </a:fld>
            <a:endParaRPr lang="en-US" alt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7122" y="1646059"/>
            <a:ext cx="4766678" cy="390111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843" y="4931235"/>
            <a:ext cx="575252" cy="859753"/>
          </a:xfrm>
          <a:prstGeom prst="rect">
            <a:avLst/>
          </a:prstGeom>
        </p:spPr>
      </p:pic>
      <p:sp>
        <p:nvSpPr>
          <p:cNvPr id="11" name="Snip and Round Single Corner Rectangle 7">
            <a:extLst>
              <a:ext uri="{FF2B5EF4-FFF2-40B4-BE49-F238E27FC236}">
                <a16:creationId xmlns="" xmlns:a16="http://schemas.microsoft.com/office/drawing/2014/main" id="{E531B3A1-2B89-41A2-B227-F0211B5FE2F6}"/>
              </a:ext>
            </a:extLst>
          </p:cNvPr>
          <p:cNvSpPr/>
          <p:nvPr/>
        </p:nvSpPr>
        <p:spPr>
          <a:xfrm>
            <a:off x="156013" y="17181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72717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chor="ctr"/>
          <a:lstStyle/>
          <a:p>
            <a:r>
              <a:rPr lang="en-US" altLang="en-US" sz="3600" b="1"/>
              <a:t>Mental Awareness</a:t>
            </a:r>
          </a:p>
        </p:txBody>
      </p:sp>
      <p:sp>
        <p:nvSpPr>
          <p:cNvPr id="30723" name="Rectangle 3"/>
          <p:cNvSpPr>
            <a:spLocks noGrp="1" noChangeArrowheads="1"/>
          </p:cNvSpPr>
          <p:nvPr>
            <p:ph idx="1"/>
          </p:nvPr>
        </p:nvSpPr>
        <p:spPr/>
        <p:txBody>
          <a:bodyPr/>
          <a:lstStyle/>
          <a:p>
            <a:pPr>
              <a:buFont typeface="Wingdings" panose="05000000000000000000" pitchFamily="2" charset="2"/>
              <a:buChar char="§"/>
            </a:pPr>
            <a:r>
              <a:rPr lang="en-US" altLang="en-US" sz="2800" b="1" dirty="0"/>
              <a:t> Levels of awareness</a:t>
            </a:r>
          </a:p>
          <a:p>
            <a:pPr>
              <a:buFont typeface="Wingdings" panose="05000000000000000000" pitchFamily="2" charset="2"/>
              <a:buChar char="§"/>
            </a:pPr>
            <a:endParaRPr lang="en-US" altLang="en-US" sz="2800" b="1" dirty="0">
              <a:solidFill>
                <a:schemeClr val="bg1">
                  <a:lumMod val="65000"/>
                </a:schemeClr>
              </a:solidFill>
            </a:endParaRPr>
          </a:p>
          <a:p>
            <a:pPr>
              <a:buFont typeface="Wingdings" panose="05000000000000000000" pitchFamily="2" charset="2"/>
              <a:buChar char="§"/>
            </a:pPr>
            <a:endParaRPr lang="en-US" altLang="en-US" sz="2800" b="1" dirty="0">
              <a:solidFill>
                <a:schemeClr val="bg1">
                  <a:lumMod val="65000"/>
                </a:schemeClr>
              </a:solidFill>
            </a:endParaRPr>
          </a:p>
          <a:p>
            <a:pPr>
              <a:buFont typeface="Wingdings" panose="05000000000000000000" pitchFamily="2" charset="2"/>
              <a:buChar char="§"/>
            </a:pPr>
            <a:endParaRPr lang="en-US" altLang="en-US" sz="2800" b="1" dirty="0">
              <a:solidFill>
                <a:schemeClr val="bg1">
                  <a:lumMod val="65000"/>
                </a:schemeClr>
              </a:solidFill>
            </a:endParaRPr>
          </a:p>
          <a:p>
            <a:pPr>
              <a:buFont typeface="Wingdings" panose="05000000000000000000" pitchFamily="2" charset="2"/>
              <a:buChar char="§"/>
            </a:pPr>
            <a:endParaRPr lang="en-US" altLang="en-US" sz="2800" b="1" dirty="0">
              <a:solidFill>
                <a:schemeClr val="bg1">
                  <a:lumMod val="65000"/>
                </a:schemeClr>
              </a:solidFill>
            </a:endParaRPr>
          </a:p>
          <a:p>
            <a:pPr>
              <a:buFont typeface="Wingdings" panose="05000000000000000000" pitchFamily="2" charset="2"/>
              <a:buChar char="§"/>
            </a:pPr>
            <a:endParaRPr lang="en-US" altLang="en-US" sz="2800" b="1" dirty="0">
              <a:solidFill>
                <a:schemeClr val="bg1">
                  <a:lumMod val="65000"/>
                </a:schemeClr>
              </a:solidFill>
            </a:endParaRPr>
          </a:p>
          <a:p>
            <a:pPr>
              <a:buFont typeface="Wingdings" panose="05000000000000000000" pitchFamily="2" charset="2"/>
              <a:buChar char="§"/>
            </a:pPr>
            <a:endParaRPr lang="en-US" altLang="en-US" sz="2800" b="1" dirty="0">
              <a:solidFill>
                <a:schemeClr val="bg1">
                  <a:lumMod val="65000"/>
                </a:schemeClr>
              </a:solidFill>
            </a:endParaRPr>
          </a:p>
          <a:p>
            <a:pPr>
              <a:buFont typeface="Wingdings" panose="05000000000000000000" pitchFamily="2" charset="2"/>
              <a:buChar char="§"/>
            </a:pPr>
            <a:endParaRPr lang="en-US" altLang="en-US" sz="2800" b="1" dirty="0">
              <a:solidFill>
                <a:schemeClr val="bg1">
                  <a:lumMod val="65000"/>
                </a:schemeClr>
              </a:solidFill>
            </a:endParaRPr>
          </a:p>
          <a:p>
            <a:pPr>
              <a:buFont typeface="Wingdings" panose="05000000000000000000" pitchFamily="2" charset="2"/>
              <a:buChar char="§"/>
            </a:pPr>
            <a:r>
              <a:rPr lang="en-US" altLang="en-US" sz="2800" b="1" dirty="0">
                <a:solidFill>
                  <a:schemeClr val="bg1">
                    <a:lumMod val="65000"/>
                  </a:schemeClr>
                </a:solidFill>
              </a:rPr>
              <a:t> Maintaining awareness</a:t>
            </a:r>
          </a:p>
          <a:p>
            <a:pPr marL="0" indent="0">
              <a:buNone/>
            </a:pPr>
            <a:endParaRPr lang="en-US" altLang="en-US" sz="2800" b="1" dirty="0">
              <a:solidFill>
                <a:schemeClr val="bg1">
                  <a:lumMod val="65000"/>
                </a:schemeClr>
              </a:solidFill>
            </a:endParaRPr>
          </a:p>
        </p:txBody>
      </p:sp>
      <p:sp>
        <p:nvSpPr>
          <p:cNvPr id="9" name="Slide Number Placeholder 3"/>
          <p:cNvSpPr>
            <a:spLocks noGrp="1"/>
          </p:cNvSpPr>
          <p:nvPr>
            <p:ph type="sldNum" sz="quarter" idx="12"/>
          </p:nvPr>
        </p:nvSpPr>
        <p:spPr/>
        <p:txBody>
          <a:bodyPr/>
          <a:lstStyle/>
          <a:p>
            <a:r>
              <a:rPr lang="en-US" altLang="en-US"/>
              <a:t>Slide I -</a:t>
            </a:r>
            <a:fld id="{C0F7B245-EC8B-460E-B0A7-AC94F47FF4F9}" type="slidenum">
              <a:rPr lang="en-US" altLang="en-US"/>
              <a:pPr/>
              <a:t>13</a:t>
            </a:fld>
            <a:endParaRPr lang="en-US" alt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7122" y="1645953"/>
            <a:ext cx="4766678" cy="390111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843" y="4931235"/>
            <a:ext cx="575252" cy="859753"/>
          </a:xfrm>
          <a:prstGeom prst="rect">
            <a:avLst/>
          </a:prstGeom>
        </p:spPr>
      </p:pic>
      <p:sp>
        <p:nvSpPr>
          <p:cNvPr id="11" name="Snip and Round Single Corner Rectangle 7">
            <a:extLst>
              <a:ext uri="{FF2B5EF4-FFF2-40B4-BE49-F238E27FC236}">
                <a16:creationId xmlns="" xmlns:a16="http://schemas.microsoft.com/office/drawing/2014/main" id="{E531B3A1-2B89-41A2-B227-F0211B5FE2F6}"/>
              </a:ext>
            </a:extLst>
          </p:cNvPr>
          <p:cNvSpPr/>
          <p:nvPr/>
        </p:nvSpPr>
        <p:spPr>
          <a:xfrm>
            <a:off x="156013" y="17181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85454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chor="ctr"/>
          <a:lstStyle/>
          <a:p>
            <a:r>
              <a:rPr lang="en-US" altLang="en-US" sz="3600" b="1"/>
              <a:t>Mental Awareness</a:t>
            </a:r>
          </a:p>
        </p:txBody>
      </p:sp>
      <p:sp>
        <p:nvSpPr>
          <p:cNvPr id="30723" name="Rectangle 3"/>
          <p:cNvSpPr>
            <a:spLocks noGrp="1" noChangeArrowheads="1"/>
          </p:cNvSpPr>
          <p:nvPr>
            <p:ph idx="1"/>
          </p:nvPr>
        </p:nvSpPr>
        <p:spPr/>
        <p:txBody>
          <a:bodyPr/>
          <a:lstStyle/>
          <a:p>
            <a:pPr>
              <a:buFont typeface="Wingdings" panose="05000000000000000000" pitchFamily="2" charset="2"/>
              <a:buChar char="§"/>
            </a:pPr>
            <a:r>
              <a:rPr lang="en-US" altLang="en-US" sz="2800" b="1" dirty="0"/>
              <a:t> Levels of awareness</a:t>
            </a:r>
          </a:p>
          <a:p>
            <a:pPr>
              <a:buFont typeface="Wingdings" panose="05000000000000000000" pitchFamily="2" charset="2"/>
              <a:buChar char="§"/>
            </a:pPr>
            <a:endParaRPr lang="en-US" altLang="en-US" sz="2800" b="1" dirty="0">
              <a:solidFill>
                <a:schemeClr val="bg1">
                  <a:lumMod val="65000"/>
                </a:schemeClr>
              </a:solidFill>
            </a:endParaRPr>
          </a:p>
          <a:p>
            <a:pPr>
              <a:buFont typeface="Wingdings" panose="05000000000000000000" pitchFamily="2" charset="2"/>
              <a:buChar char="§"/>
            </a:pPr>
            <a:endParaRPr lang="en-US" altLang="en-US" sz="2800" b="1" dirty="0">
              <a:solidFill>
                <a:schemeClr val="bg1">
                  <a:lumMod val="65000"/>
                </a:schemeClr>
              </a:solidFill>
            </a:endParaRPr>
          </a:p>
          <a:p>
            <a:pPr>
              <a:buFont typeface="Wingdings" panose="05000000000000000000" pitchFamily="2" charset="2"/>
              <a:buChar char="§"/>
            </a:pPr>
            <a:endParaRPr lang="en-US" altLang="en-US" sz="2800" b="1" dirty="0">
              <a:solidFill>
                <a:schemeClr val="bg1">
                  <a:lumMod val="65000"/>
                </a:schemeClr>
              </a:solidFill>
            </a:endParaRPr>
          </a:p>
          <a:p>
            <a:pPr>
              <a:buFont typeface="Wingdings" panose="05000000000000000000" pitchFamily="2" charset="2"/>
              <a:buChar char="§"/>
            </a:pPr>
            <a:endParaRPr lang="en-US" altLang="en-US" sz="2800" b="1" dirty="0">
              <a:solidFill>
                <a:schemeClr val="bg1">
                  <a:lumMod val="65000"/>
                </a:schemeClr>
              </a:solidFill>
            </a:endParaRPr>
          </a:p>
          <a:p>
            <a:pPr>
              <a:buFont typeface="Wingdings" panose="05000000000000000000" pitchFamily="2" charset="2"/>
              <a:buChar char="§"/>
            </a:pPr>
            <a:endParaRPr lang="en-US" altLang="en-US" sz="2800" b="1" dirty="0">
              <a:solidFill>
                <a:schemeClr val="bg1">
                  <a:lumMod val="65000"/>
                </a:schemeClr>
              </a:solidFill>
            </a:endParaRPr>
          </a:p>
          <a:p>
            <a:pPr>
              <a:buFont typeface="Wingdings" panose="05000000000000000000" pitchFamily="2" charset="2"/>
              <a:buChar char="§"/>
            </a:pPr>
            <a:endParaRPr lang="en-US" altLang="en-US" sz="2800" b="1" dirty="0">
              <a:solidFill>
                <a:schemeClr val="bg1">
                  <a:lumMod val="65000"/>
                </a:schemeClr>
              </a:solidFill>
            </a:endParaRPr>
          </a:p>
          <a:p>
            <a:pPr>
              <a:buFont typeface="Wingdings" panose="05000000000000000000" pitchFamily="2" charset="2"/>
              <a:buChar char="§"/>
            </a:pPr>
            <a:endParaRPr lang="en-US" altLang="en-US" sz="2800" b="1" dirty="0">
              <a:solidFill>
                <a:schemeClr val="bg1">
                  <a:lumMod val="65000"/>
                </a:schemeClr>
              </a:solidFill>
            </a:endParaRPr>
          </a:p>
          <a:p>
            <a:pPr>
              <a:buFont typeface="Wingdings" panose="05000000000000000000" pitchFamily="2" charset="2"/>
              <a:buChar char="§"/>
            </a:pPr>
            <a:r>
              <a:rPr lang="en-US" altLang="en-US" sz="2800" b="1" dirty="0">
                <a:solidFill>
                  <a:schemeClr val="bg1">
                    <a:lumMod val="65000"/>
                  </a:schemeClr>
                </a:solidFill>
              </a:rPr>
              <a:t> Maintaining awareness</a:t>
            </a:r>
          </a:p>
          <a:p>
            <a:pPr marL="0" indent="0">
              <a:buNone/>
            </a:pPr>
            <a:endParaRPr lang="en-US" altLang="en-US" sz="2800" b="1" dirty="0">
              <a:solidFill>
                <a:schemeClr val="bg1">
                  <a:lumMod val="65000"/>
                </a:schemeClr>
              </a:solidFill>
            </a:endParaRPr>
          </a:p>
        </p:txBody>
      </p:sp>
      <p:sp>
        <p:nvSpPr>
          <p:cNvPr id="9" name="Slide Number Placeholder 3"/>
          <p:cNvSpPr>
            <a:spLocks noGrp="1"/>
          </p:cNvSpPr>
          <p:nvPr>
            <p:ph type="sldNum" sz="quarter" idx="12"/>
          </p:nvPr>
        </p:nvSpPr>
        <p:spPr/>
        <p:txBody>
          <a:bodyPr/>
          <a:lstStyle/>
          <a:p>
            <a:r>
              <a:rPr lang="en-US" altLang="en-US"/>
              <a:t>Slide I -</a:t>
            </a:r>
            <a:fld id="{C0F7B245-EC8B-460E-B0A7-AC94F47FF4F9}" type="slidenum">
              <a:rPr lang="en-US" altLang="en-US"/>
              <a:pPr/>
              <a:t>14</a:t>
            </a:fld>
            <a:endParaRPr lang="en-US" alt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7122" y="1645953"/>
            <a:ext cx="4766678" cy="390111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843" y="4931235"/>
            <a:ext cx="575252" cy="859753"/>
          </a:xfrm>
          <a:prstGeom prst="rect">
            <a:avLst/>
          </a:prstGeom>
        </p:spPr>
      </p:pic>
      <p:sp>
        <p:nvSpPr>
          <p:cNvPr id="11" name="Snip and Round Single Corner Rectangle 7">
            <a:extLst>
              <a:ext uri="{FF2B5EF4-FFF2-40B4-BE49-F238E27FC236}">
                <a16:creationId xmlns="" xmlns:a16="http://schemas.microsoft.com/office/drawing/2014/main" id="{E531B3A1-2B89-41A2-B227-F0211B5FE2F6}"/>
              </a:ext>
            </a:extLst>
          </p:cNvPr>
          <p:cNvSpPr/>
          <p:nvPr/>
        </p:nvSpPr>
        <p:spPr>
          <a:xfrm>
            <a:off x="156013" y="17181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34403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chor="ctr"/>
          <a:lstStyle/>
          <a:p>
            <a:r>
              <a:rPr lang="en-US" altLang="en-US" sz="3600" b="1"/>
              <a:t>Mental Awareness</a:t>
            </a:r>
          </a:p>
        </p:txBody>
      </p:sp>
      <p:sp>
        <p:nvSpPr>
          <p:cNvPr id="30723" name="Rectangle 3"/>
          <p:cNvSpPr>
            <a:spLocks noGrp="1" noChangeArrowheads="1"/>
          </p:cNvSpPr>
          <p:nvPr>
            <p:ph idx="1"/>
          </p:nvPr>
        </p:nvSpPr>
        <p:spPr/>
        <p:txBody>
          <a:bodyPr/>
          <a:lstStyle/>
          <a:p>
            <a:pPr>
              <a:buFont typeface="Wingdings" panose="05000000000000000000" pitchFamily="2" charset="2"/>
              <a:buChar char="§"/>
            </a:pPr>
            <a:r>
              <a:rPr lang="en-US" altLang="en-US" sz="2800" b="1" dirty="0"/>
              <a:t> Levels of awareness</a:t>
            </a:r>
          </a:p>
          <a:p>
            <a:pPr>
              <a:buFont typeface="Wingdings" panose="05000000000000000000" pitchFamily="2" charset="2"/>
              <a:buChar char="§"/>
            </a:pPr>
            <a:endParaRPr lang="en-US" altLang="en-US" sz="2800" b="1" dirty="0">
              <a:solidFill>
                <a:schemeClr val="bg1">
                  <a:lumMod val="65000"/>
                </a:schemeClr>
              </a:solidFill>
            </a:endParaRPr>
          </a:p>
          <a:p>
            <a:pPr>
              <a:buFont typeface="Wingdings" panose="05000000000000000000" pitchFamily="2" charset="2"/>
              <a:buChar char="§"/>
            </a:pPr>
            <a:endParaRPr lang="en-US" altLang="en-US" sz="2800" b="1" dirty="0">
              <a:solidFill>
                <a:schemeClr val="bg1">
                  <a:lumMod val="65000"/>
                </a:schemeClr>
              </a:solidFill>
            </a:endParaRPr>
          </a:p>
          <a:p>
            <a:pPr>
              <a:buFont typeface="Wingdings" panose="05000000000000000000" pitchFamily="2" charset="2"/>
              <a:buChar char="§"/>
            </a:pPr>
            <a:endParaRPr lang="en-US" altLang="en-US" sz="2800" b="1" dirty="0">
              <a:solidFill>
                <a:schemeClr val="bg1">
                  <a:lumMod val="65000"/>
                </a:schemeClr>
              </a:solidFill>
            </a:endParaRPr>
          </a:p>
          <a:p>
            <a:pPr>
              <a:buFont typeface="Wingdings" panose="05000000000000000000" pitchFamily="2" charset="2"/>
              <a:buChar char="§"/>
            </a:pPr>
            <a:endParaRPr lang="en-US" altLang="en-US" sz="2800" b="1" dirty="0">
              <a:solidFill>
                <a:schemeClr val="bg1">
                  <a:lumMod val="65000"/>
                </a:schemeClr>
              </a:solidFill>
            </a:endParaRPr>
          </a:p>
          <a:p>
            <a:pPr>
              <a:buFont typeface="Wingdings" panose="05000000000000000000" pitchFamily="2" charset="2"/>
              <a:buChar char="§"/>
            </a:pPr>
            <a:endParaRPr lang="en-US" altLang="en-US" sz="2800" b="1" dirty="0">
              <a:solidFill>
                <a:schemeClr val="bg1">
                  <a:lumMod val="65000"/>
                </a:schemeClr>
              </a:solidFill>
            </a:endParaRPr>
          </a:p>
          <a:p>
            <a:pPr>
              <a:buFont typeface="Wingdings" panose="05000000000000000000" pitchFamily="2" charset="2"/>
              <a:buChar char="§"/>
            </a:pPr>
            <a:endParaRPr lang="en-US" altLang="en-US" sz="2800" b="1" dirty="0">
              <a:solidFill>
                <a:schemeClr val="bg1">
                  <a:lumMod val="65000"/>
                </a:schemeClr>
              </a:solidFill>
            </a:endParaRPr>
          </a:p>
          <a:p>
            <a:pPr>
              <a:buFont typeface="Wingdings" panose="05000000000000000000" pitchFamily="2" charset="2"/>
              <a:buChar char="§"/>
            </a:pPr>
            <a:endParaRPr lang="en-US" altLang="en-US" sz="2800" b="1" dirty="0">
              <a:solidFill>
                <a:schemeClr val="bg1">
                  <a:lumMod val="65000"/>
                </a:schemeClr>
              </a:solidFill>
            </a:endParaRPr>
          </a:p>
          <a:p>
            <a:pPr>
              <a:buFont typeface="Wingdings" panose="05000000000000000000" pitchFamily="2" charset="2"/>
              <a:buChar char="§"/>
            </a:pPr>
            <a:r>
              <a:rPr lang="en-US" altLang="en-US" sz="2800" b="1" dirty="0"/>
              <a:t> Maintaining awareness</a:t>
            </a:r>
          </a:p>
          <a:p>
            <a:pPr marL="0" indent="0">
              <a:buNone/>
            </a:pPr>
            <a:endParaRPr lang="en-US" altLang="en-US" sz="2800" b="1" dirty="0">
              <a:solidFill>
                <a:schemeClr val="bg1">
                  <a:lumMod val="65000"/>
                </a:schemeClr>
              </a:solidFill>
            </a:endParaRPr>
          </a:p>
        </p:txBody>
      </p:sp>
      <p:sp>
        <p:nvSpPr>
          <p:cNvPr id="9" name="Slide Number Placeholder 3"/>
          <p:cNvSpPr>
            <a:spLocks noGrp="1"/>
          </p:cNvSpPr>
          <p:nvPr>
            <p:ph type="sldNum" sz="quarter" idx="12"/>
          </p:nvPr>
        </p:nvSpPr>
        <p:spPr/>
        <p:txBody>
          <a:bodyPr/>
          <a:lstStyle/>
          <a:p>
            <a:r>
              <a:rPr lang="en-US" altLang="en-US"/>
              <a:t>Slide I -</a:t>
            </a:r>
            <a:fld id="{C0F7B245-EC8B-460E-B0A7-AC94F47FF4F9}" type="slidenum">
              <a:rPr lang="en-US" altLang="en-US"/>
              <a:pPr/>
              <a:t>15</a:t>
            </a:fld>
            <a:endParaRPr lang="en-US" alt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7122" y="1645953"/>
            <a:ext cx="4766678" cy="390111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843" y="4931235"/>
            <a:ext cx="575252" cy="859753"/>
          </a:xfrm>
          <a:prstGeom prst="rect">
            <a:avLst/>
          </a:prstGeom>
        </p:spPr>
      </p:pic>
      <p:sp>
        <p:nvSpPr>
          <p:cNvPr id="11" name="Snip and Round Single Corner Rectangle 7">
            <a:extLst>
              <a:ext uri="{FF2B5EF4-FFF2-40B4-BE49-F238E27FC236}">
                <a16:creationId xmlns="" xmlns:a16="http://schemas.microsoft.com/office/drawing/2014/main" id="{E531B3A1-2B89-41A2-B227-F0211B5FE2F6}"/>
              </a:ext>
            </a:extLst>
          </p:cNvPr>
          <p:cNvSpPr/>
          <p:nvPr/>
        </p:nvSpPr>
        <p:spPr>
          <a:xfrm>
            <a:off x="156013" y="17181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54024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chor="ctr"/>
          <a:lstStyle/>
          <a:p>
            <a:r>
              <a:rPr lang="en-US" altLang="en-US" sz="3600" b="1" i="1"/>
              <a:t>Confronting an Intruder or Assailant</a:t>
            </a:r>
          </a:p>
        </p:txBody>
      </p:sp>
      <p:sp>
        <p:nvSpPr>
          <p:cNvPr id="29699" name="Rectangle 3"/>
          <p:cNvSpPr>
            <a:spLocks noGrp="1" noChangeArrowheads="1"/>
          </p:cNvSpPr>
          <p:nvPr>
            <p:ph idx="1"/>
          </p:nvPr>
        </p:nvSpPr>
        <p:spPr>
          <a:xfrm>
            <a:off x="2418166" y="1270933"/>
            <a:ext cx="9195104" cy="4424363"/>
          </a:xfrm>
        </p:spPr>
        <p:txBody>
          <a:bodyPr/>
          <a:lstStyle/>
          <a:p>
            <a:pPr algn="l">
              <a:buFontTx/>
              <a:buChar char="•"/>
            </a:pPr>
            <a:r>
              <a:rPr lang="en-US" altLang="en-US" sz="3200" b="1" dirty="0"/>
              <a:t> </a:t>
            </a:r>
            <a:r>
              <a:rPr lang="en-US" altLang="en-US" sz="2800" b="1" dirty="0"/>
              <a:t>Defensive confrontations</a:t>
            </a:r>
          </a:p>
          <a:p>
            <a:pPr algn="l">
              <a:buFontTx/>
              <a:buChar char="•"/>
            </a:pPr>
            <a:r>
              <a:rPr lang="en-US" altLang="en-US" sz="2800" b="1" dirty="0"/>
              <a:t> Controlling the encounter</a:t>
            </a:r>
          </a:p>
          <a:p>
            <a:pPr algn="l">
              <a:buFontTx/>
              <a:buChar char="•"/>
            </a:pPr>
            <a:r>
              <a:rPr lang="en-US" altLang="en-US" sz="2800" b="1" dirty="0"/>
              <a:t> Psychological reactions (five possible)</a:t>
            </a:r>
          </a:p>
        </p:txBody>
      </p:sp>
      <p:sp>
        <p:nvSpPr>
          <p:cNvPr id="6" name="Slide Number Placeholder 3"/>
          <p:cNvSpPr>
            <a:spLocks noGrp="1"/>
          </p:cNvSpPr>
          <p:nvPr>
            <p:ph type="sldNum" sz="quarter" idx="12"/>
          </p:nvPr>
        </p:nvSpPr>
        <p:spPr/>
        <p:txBody>
          <a:bodyPr/>
          <a:lstStyle/>
          <a:p>
            <a:r>
              <a:rPr lang="en-US" altLang="en-US"/>
              <a:t>Slide I -</a:t>
            </a:r>
            <a:fld id="{95DBF8E0-83FD-4A42-8F17-85D65D412094}" type="slidenum">
              <a:rPr lang="en-US" altLang="en-US"/>
              <a:pPr/>
              <a:t>16</a:t>
            </a:fld>
            <a:endParaRPr lang="en-US" altLang="en-US"/>
          </a:p>
        </p:txBody>
      </p:sp>
      <p:sp>
        <p:nvSpPr>
          <p:cNvPr id="29705" name="Text Box 9"/>
          <p:cNvSpPr txBox="1">
            <a:spLocks noChangeArrowheads="1"/>
          </p:cNvSpPr>
          <p:nvPr/>
        </p:nvSpPr>
        <p:spPr bwMode="auto">
          <a:xfrm>
            <a:off x="3683306" y="2787341"/>
            <a:ext cx="178286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eaLnBrk="0" hangingPunct="0">
              <a:buFont typeface="Times New Roman" panose="02020603050405020304" pitchFamily="18" charset="0"/>
              <a:buChar char="−"/>
            </a:pPr>
            <a:r>
              <a:rPr lang="en-US" altLang="en-US" sz="2800" b="1" i="1" dirty="0"/>
              <a:t>Fight </a:t>
            </a:r>
          </a:p>
          <a:p>
            <a:pPr eaLnBrk="0" hangingPunct="0">
              <a:buFont typeface="Times New Roman" panose="02020603050405020304" pitchFamily="18" charset="0"/>
              <a:buChar char="−"/>
            </a:pPr>
            <a:r>
              <a:rPr lang="en-US" altLang="en-US" sz="2800" b="1" i="1" dirty="0"/>
              <a:t>Flight</a:t>
            </a:r>
          </a:p>
          <a:p>
            <a:pPr eaLnBrk="0" hangingPunct="0">
              <a:buFont typeface="Times New Roman" panose="02020603050405020304" pitchFamily="18" charset="0"/>
              <a:buChar char="−"/>
            </a:pPr>
            <a:r>
              <a:rPr lang="en-US" altLang="en-US" sz="2800" b="1" i="1" dirty="0"/>
              <a:t>Freeze</a:t>
            </a:r>
          </a:p>
          <a:p>
            <a:pPr eaLnBrk="0" hangingPunct="0">
              <a:buFont typeface="Times New Roman" panose="02020603050405020304" pitchFamily="18" charset="0"/>
              <a:buChar char="−"/>
            </a:pPr>
            <a:r>
              <a:rPr lang="en-US" altLang="en-US" sz="2800" b="1" i="1" dirty="0"/>
              <a:t>Posture</a:t>
            </a:r>
          </a:p>
          <a:p>
            <a:pPr eaLnBrk="0" hangingPunct="0">
              <a:buFont typeface="Times New Roman" panose="02020603050405020304" pitchFamily="18" charset="0"/>
              <a:buChar char="−"/>
            </a:pPr>
            <a:r>
              <a:rPr lang="en-US" altLang="en-US" sz="2800" b="1" i="1" dirty="0" smtClean="0"/>
              <a:t>Submit</a:t>
            </a:r>
            <a:endParaRPr lang="en-US" altLang="en-US" sz="44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843" y="4931235"/>
            <a:ext cx="575252" cy="859753"/>
          </a:xfrm>
          <a:prstGeom prst="rect">
            <a:avLst/>
          </a:prstGeom>
        </p:spPr>
      </p:pic>
      <p:sp>
        <p:nvSpPr>
          <p:cNvPr id="10" name="Snip and Round Single Corner Rectangle 7">
            <a:extLst>
              <a:ext uri="{FF2B5EF4-FFF2-40B4-BE49-F238E27FC236}">
                <a16:creationId xmlns="" xmlns:a16="http://schemas.microsoft.com/office/drawing/2014/main" id="{E531B3A1-2B89-41A2-B227-F0211B5FE2F6}"/>
              </a:ext>
            </a:extLst>
          </p:cNvPr>
          <p:cNvSpPr/>
          <p:nvPr/>
        </p:nvSpPr>
        <p:spPr>
          <a:xfrm>
            <a:off x="156013" y="17181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ectangle 1"/>
          <p:cNvSpPr/>
          <p:nvPr/>
        </p:nvSpPr>
        <p:spPr>
          <a:xfrm>
            <a:off x="2418166" y="4931235"/>
            <a:ext cx="6096000" cy="1384995"/>
          </a:xfrm>
          <a:prstGeom prst="rect">
            <a:avLst/>
          </a:prstGeom>
        </p:spPr>
        <p:txBody>
          <a:bodyPr>
            <a:spAutoFit/>
          </a:bodyPr>
          <a:lstStyle/>
          <a:p>
            <a:pPr marL="914400" lvl="1" indent="-457200">
              <a:buFont typeface="Arial" panose="020B0604020202020204" pitchFamily="34" charset="0"/>
              <a:buChar char="•"/>
            </a:pPr>
            <a:r>
              <a:rPr lang="en-US" altLang="en-US" sz="2800" b="1" i="1" dirty="0">
                <a:latin typeface="Arial" panose="020B0604020202020204" pitchFamily="34" charset="0"/>
                <a:cs typeface="Arial" panose="020B0604020202020204" pitchFamily="34" charset="0"/>
              </a:rPr>
              <a:t>Cannot predict response</a:t>
            </a:r>
          </a:p>
          <a:p>
            <a:pPr marL="914400" lvl="1" indent="-457200">
              <a:buFont typeface="Arial" panose="020B0604020202020204" pitchFamily="34" charset="0"/>
              <a:buChar char="•"/>
            </a:pPr>
            <a:r>
              <a:rPr lang="en-US" altLang="en-US" sz="2800" b="1" i="1" dirty="0">
                <a:latin typeface="Arial" panose="020B0604020202020204" pitchFamily="34" charset="0"/>
                <a:cs typeface="Arial" panose="020B0604020202020204" pitchFamily="34" charset="0"/>
              </a:rPr>
              <a:t>Responses may escalate</a:t>
            </a:r>
          </a:p>
          <a:p>
            <a:pPr marL="914400" lvl="1" indent="-457200">
              <a:buFont typeface="Arial" panose="020B0604020202020204" pitchFamily="34" charset="0"/>
              <a:buChar char="•"/>
            </a:pPr>
            <a:r>
              <a:rPr lang="en-US" altLang="en-US" sz="2800" b="1" i="1" dirty="0">
                <a:latin typeface="Arial" panose="020B0604020202020204" pitchFamily="34" charset="0"/>
                <a:cs typeface="Arial" panose="020B0604020202020204" pitchFamily="34" charset="0"/>
              </a:rPr>
              <a:t>Assailant responses</a:t>
            </a:r>
          </a:p>
        </p:txBody>
      </p:sp>
    </p:spTree>
    <p:extLst>
      <p:ext uri="{BB962C8B-B14F-4D97-AF65-F5344CB8AC3E}">
        <p14:creationId xmlns:p14="http://schemas.microsoft.com/office/powerpoint/2010/main" val="352305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chor="ctr"/>
          <a:lstStyle/>
          <a:p>
            <a:r>
              <a:rPr lang="en-US" altLang="en-US" sz="3600" b="1" i="1"/>
              <a:t>Confronting an Intruder or Assailant Cont…</a:t>
            </a:r>
          </a:p>
        </p:txBody>
      </p:sp>
      <p:sp>
        <p:nvSpPr>
          <p:cNvPr id="31747" name="Rectangle 3"/>
          <p:cNvSpPr>
            <a:spLocks noGrp="1" noChangeArrowheads="1"/>
          </p:cNvSpPr>
          <p:nvPr>
            <p:ph idx="1"/>
          </p:nvPr>
        </p:nvSpPr>
        <p:spPr>
          <a:xfrm>
            <a:off x="2412416" y="1532448"/>
            <a:ext cx="9195104" cy="4424363"/>
          </a:xfrm>
        </p:spPr>
        <p:txBody>
          <a:bodyPr/>
          <a:lstStyle/>
          <a:p>
            <a:pPr algn="l">
              <a:buFontTx/>
              <a:buChar char="•"/>
            </a:pPr>
            <a:r>
              <a:rPr lang="en-US" altLang="en-US" b="1" dirty="0"/>
              <a:t> Physiological reactions</a:t>
            </a:r>
          </a:p>
          <a:p>
            <a:pPr algn="l">
              <a:buFontTx/>
              <a:buChar char="•"/>
            </a:pPr>
            <a:endParaRPr lang="en-US" altLang="en-US" sz="2800" b="1" dirty="0"/>
          </a:p>
        </p:txBody>
      </p:sp>
      <p:sp>
        <p:nvSpPr>
          <p:cNvPr id="7" name="Slide Number Placeholder 3"/>
          <p:cNvSpPr>
            <a:spLocks noGrp="1"/>
          </p:cNvSpPr>
          <p:nvPr>
            <p:ph type="sldNum" sz="quarter" idx="12"/>
          </p:nvPr>
        </p:nvSpPr>
        <p:spPr/>
        <p:txBody>
          <a:bodyPr/>
          <a:lstStyle/>
          <a:p>
            <a:r>
              <a:rPr lang="en-US" altLang="en-US"/>
              <a:t>Slide I -</a:t>
            </a:r>
            <a:fld id="{27B04D9D-02D9-4B11-A460-D4B34A96F8EA}" type="slidenum">
              <a:rPr lang="en-US" altLang="en-US"/>
              <a:pPr/>
              <a:t>17</a:t>
            </a:fld>
            <a:endParaRPr lang="en-US" altLang="en-US"/>
          </a:p>
        </p:txBody>
      </p:sp>
      <p:sp>
        <p:nvSpPr>
          <p:cNvPr id="31753" name="Text Box 9"/>
          <p:cNvSpPr txBox="1">
            <a:spLocks noChangeArrowheads="1"/>
          </p:cNvSpPr>
          <p:nvPr/>
        </p:nvSpPr>
        <p:spPr bwMode="auto">
          <a:xfrm>
            <a:off x="3023559" y="2026074"/>
            <a:ext cx="4648200" cy="292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eaLnBrk="0" hangingPunct="0">
              <a:buFont typeface="Arial" panose="020B0604020202020204" pitchFamily="34" charset="0"/>
              <a:buChar char="•"/>
            </a:pPr>
            <a:r>
              <a:rPr lang="en-US" altLang="en-US" sz="3200" i="1" dirty="0"/>
              <a:t> Loss of fine motor skills</a:t>
            </a:r>
          </a:p>
          <a:p>
            <a:pPr marL="342900" indent="-342900" eaLnBrk="0" hangingPunct="0">
              <a:buFont typeface="Arial" panose="020B0604020202020204" pitchFamily="34" charset="0"/>
              <a:buChar char="•"/>
            </a:pPr>
            <a:r>
              <a:rPr lang="en-US" altLang="en-US" sz="3200" i="1" dirty="0"/>
              <a:t> Tunnel vision</a:t>
            </a:r>
          </a:p>
          <a:p>
            <a:pPr marL="342900" indent="-342900" eaLnBrk="0" hangingPunct="0">
              <a:buFont typeface="Arial" panose="020B0604020202020204" pitchFamily="34" charset="0"/>
              <a:buChar char="•"/>
            </a:pPr>
            <a:r>
              <a:rPr lang="en-US" altLang="en-US" sz="3200" i="1" dirty="0"/>
              <a:t> Auditory exclusion </a:t>
            </a:r>
          </a:p>
          <a:p>
            <a:pPr marL="342900" indent="-342900" eaLnBrk="0" hangingPunct="0">
              <a:buFont typeface="Arial" panose="020B0604020202020204" pitchFamily="34" charset="0"/>
              <a:buChar char="•"/>
            </a:pPr>
            <a:r>
              <a:rPr lang="en-US" altLang="en-US" sz="3200" i="1" dirty="0"/>
              <a:t> Time dilation</a:t>
            </a:r>
          </a:p>
          <a:p>
            <a:pPr marL="342900" indent="-342900" eaLnBrk="0" hangingPunct="0">
              <a:buFont typeface="Arial" panose="020B0604020202020204" pitchFamily="34" charset="0"/>
              <a:buChar char="•"/>
            </a:pPr>
            <a:r>
              <a:rPr lang="en-US" altLang="en-US" sz="3200" i="1" dirty="0"/>
              <a:t> Adrenaline rush</a:t>
            </a:r>
          </a:p>
          <a:p>
            <a:endParaRPr lang="en-US" altLang="en-US" sz="2400" dirty="0"/>
          </a:p>
        </p:txBody>
      </p:sp>
      <p:sp>
        <p:nvSpPr>
          <p:cNvPr id="31754" name="Text Box 10"/>
          <p:cNvSpPr txBox="1">
            <a:spLocks noChangeArrowheads="1"/>
          </p:cNvSpPr>
          <p:nvPr/>
        </p:nvSpPr>
        <p:spPr bwMode="auto">
          <a:xfrm>
            <a:off x="2667000" y="4766127"/>
            <a:ext cx="5250092" cy="1040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457200" indent="-457200" eaLnBrk="0" hangingPunct="0">
              <a:spcBef>
                <a:spcPct val="20000"/>
              </a:spcBef>
              <a:buClr>
                <a:schemeClr val="tx1"/>
              </a:buClr>
              <a:buSzPct val="100000"/>
              <a:buFont typeface="Arial" panose="020B0604020202020204" pitchFamily="34" charset="0"/>
              <a:buChar char="•"/>
            </a:pPr>
            <a:r>
              <a:rPr lang="en-US" altLang="en-US" sz="2800" b="1" dirty="0" smtClean="0">
                <a:latin typeface="Arial" panose="020B0604020202020204" pitchFamily="34" charset="0"/>
                <a:cs typeface="Arial" panose="020B0604020202020204" pitchFamily="34" charset="0"/>
              </a:rPr>
              <a:t>Training </a:t>
            </a:r>
            <a:r>
              <a:rPr lang="en-US" altLang="en-US" sz="2800" b="1" dirty="0">
                <a:latin typeface="Arial" panose="020B0604020202020204" pitchFamily="34" charset="0"/>
                <a:cs typeface="Arial" panose="020B0604020202020204" pitchFamily="34" charset="0"/>
              </a:rPr>
              <a:t>for stress</a:t>
            </a:r>
          </a:p>
          <a:p>
            <a:pPr marL="457200" indent="-457200" eaLnBrk="0" hangingPunct="0">
              <a:spcBef>
                <a:spcPct val="20000"/>
              </a:spcBef>
              <a:buClr>
                <a:schemeClr val="tx1"/>
              </a:buClr>
              <a:buSzPct val="100000"/>
              <a:buFont typeface="Arial" panose="020B0604020202020204" pitchFamily="34" charset="0"/>
              <a:buChar char="•"/>
            </a:pPr>
            <a:r>
              <a:rPr lang="en-US" altLang="en-US" sz="2800" b="1" dirty="0" smtClean="0">
                <a:latin typeface="Arial" panose="020B0604020202020204" pitchFamily="34" charset="0"/>
                <a:cs typeface="Arial" panose="020B0604020202020204" pitchFamily="34" charset="0"/>
              </a:rPr>
              <a:t>Visualization </a:t>
            </a:r>
            <a:r>
              <a:rPr lang="en-US" altLang="en-US" sz="2800" b="1" dirty="0">
                <a:latin typeface="Arial" panose="020B0604020202020204" pitchFamily="34" charset="0"/>
                <a:cs typeface="Arial" panose="020B0604020202020204" pitchFamily="34" charset="0"/>
              </a:rPr>
              <a:t>while </a:t>
            </a:r>
            <a:r>
              <a:rPr lang="en-US" altLang="en-US" sz="2800" b="1" dirty="0" smtClean="0">
                <a:latin typeface="Arial" panose="020B0604020202020204" pitchFamily="34" charset="0"/>
                <a:cs typeface="Arial" panose="020B0604020202020204" pitchFamily="34" charset="0"/>
              </a:rPr>
              <a:t>training</a:t>
            </a:r>
            <a:endParaRPr lang="en-US" altLang="en-US" sz="2800" b="1"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843" y="4931235"/>
            <a:ext cx="575252" cy="859753"/>
          </a:xfrm>
          <a:prstGeom prst="rect">
            <a:avLst/>
          </a:prstGeom>
        </p:spPr>
      </p:pic>
      <p:sp>
        <p:nvSpPr>
          <p:cNvPr id="11" name="Snip and Round Single Corner Rectangle 7">
            <a:extLst>
              <a:ext uri="{FF2B5EF4-FFF2-40B4-BE49-F238E27FC236}">
                <a16:creationId xmlns="" xmlns:a16="http://schemas.microsoft.com/office/drawing/2014/main" id="{E531B3A1-2B89-41A2-B227-F0211B5FE2F6}"/>
              </a:ext>
            </a:extLst>
          </p:cNvPr>
          <p:cNvSpPr/>
          <p:nvPr/>
        </p:nvSpPr>
        <p:spPr>
          <a:xfrm>
            <a:off x="156013" y="17181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239191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chor="ctr"/>
          <a:lstStyle/>
          <a:p>
            <a:r>
              <a:rPr lang="en-US" altLang="en-US" sz="3600" b="1" i="1"/>
              <a:t>If You Must Shoot</a:t>
            </a:r>
          </a:p>
        </p:txBody>
      </p:sp>
      <p:sp>
        <p:nvSpPr>
          <p:cNvPr id="32771" name="Rectangle 3"/>
          <p:cNvSpPr>
            <a:spLocks noGrp="1" noChangeArrowheads="1"/>
          </p:cNvSpPr>
          <p:nvPr>
            <p:ph idx="1"/>
          </p:nvPr>
        </p:nvSpPr>
        <p:spPr/>
        <p:txBody>
          <a:bodyPr/>
          <a:lstStyle/>
          <a:p>
            <a:pPr algn="l">
              <a:buFontTx/>
              <a:buChar char="•"/>
            </a:pPr>
            <a:r>
              <a:rPr lang="en-US" altLang="en-US" sz="2800" b="1" dirty="0"/>
              <a:t> Number of shots </a:t>
            </a:r>
          </a:p>
          <a:p>
            <a:pPr algn="l">
              <a:buFontTx/>
              <a:buChar char="•"/>
            </a:pPr>
            <a:r>
              <a:rPr lang="en-US" altLang="en-US" sz="2800" b="1" dirty="0"/>
              <a:t> No immediate effect or apparent injury</a:t>
            </a:r>
          </a:p>
          <a:p>
            <a:pPr algn="l">
              <a:buFontTx/>
              <a:buChar char="•"/>
            </a:pPr>
            <a:r>
              <a:rPr lang="en-US" altLang="en-US" sz="2800" b="1" dirty="0"/>
              <a:t> Spotting hits</a:t>
            </a:r>
          </a:p>
          <a:p>
            <a:pPr algn="l">
              <a:buFontTx/>
              <a:buChar char="•"/>
            </a:pPr>
            <a:r>
              <a:rPr lang="en-US" altLang="en-US" sz="2800" b="1" dirty="0"/>
              <a:t> Incoming fire</a:t>
            </a:r>
          </a:p>
          <a:p>
            <a:pPr algn="l">
              <a:buFontTx/>
              <a:buChar char="•"/>
            </a:pPr>
            <a:endParaRPr lang="en-US" altLang="en-US" sz="2800" b="1" dirty="0"/>
          </a:p>
        </p:txBody>
      </p:sp>
      <p:sp>
        <p:nvSpPr>
          <p:cNvPr id="5" name="Slide Number Placeholder 3"/>
          <p:cNvSpPr>
            <a:spLocks noGrp="1"/>
          </p:cNvSpPr>
          <p:nvPr>
            <p:ph type="sldNum" sz="quarter" idx="12"/>
          </p:nvPr>
        </p:nvSpPr>
        <p:spPr/>
        <p:txBody>
          <a:bodyPr/>
          <a:lstStyle/>
          <a:p>
            <a:r>
              <a:rPr lang="en-US" altLang="en-US"/>
              <a:t>Slide I -</a:t>
            </a:r>
            <a:fld id="{4F2B0FBC-E23E-4E66-9219-78DCA0B53EE2}" type="slidenum">
              <a:rPr lang="en-US" altLang="en-US"/>
              <a:pPr/>
              <a:t>18</a:t>
            </a:fld>
            <a:endParaRPr lang="en-US" alt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843" y="4931235"/>
            <a:ext cx="575252" cy="859753"/>
          </a:xfrm>
          <a:prstGeom prst="rect">
            <a:avLst/>
          </a:prstGeom>
        </p:spPr>
      </p:pic>
      <p:sp>
        <p:nvSpPr>
          <p:cNvPr id="9" name="Snip and Round Single Corner Rectangle 7">
            <a:extLst>
              <a:ext uri="{FF2B5EF4-FFF2-40B4-BE49-F238E27FC236}">
                <a16:creationId xmlns="" xmlns:a16="http://schemas.microsoft.com/office/drawing/2014/main" id="{E531B3A1-2B89-41A2-B227-F0211B5FE2F6}"/>
              </a:ext>
            </a:extLst>
          </p:cNvPr>
          <p:cNvSpPr/>
          <p:nvPr/>
        </p:nvSpPr>
        <p:spPr>
          <a:xfrm>
            <a:off x="156013" y="17181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34353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p:txBody>
          <a:bodyPr anchor="ctr"/>
          <a:lstStyle/>
          <a:p>
            <a:r>
              <a:rPr lang="en-US" altLang="en-US" sz="3600" b="1" i="1"/>
              <a:t>Lesson Summary</a:t>
            </a:r>
          </a:p>
        </p:txBody>
      </p:sp>
      <p:sp>
        <p:nvSpPr>
          <p:cNvPr id="4" name="Slide Number Placeholder 3"/>
          <p:cNvSpPr>
            <a:spLocks noGrp="1"/>
          </p:cNvSpPr>
          <p:nvPr>
            <p:ph type="sldNum" sz="quarter" idx="12"/>
          </p:nvPr>
        </p:nvSpPr>
        <p:spPr/>
        <p:txBody>
          <a:bodyPr/>
          <a:lstStyle/>
          <a:p>
            <a:r>
              <a:rPr lang="en-US" altLang="en-US"/>
              <a:t>Slide I -</a:t>
            </a:r>
            <a:fld id="{C2160E8A-B100-4A6A-BDFA-BF6C20E7543C}" type="slidenum">
              <a:rPr lang="en-US" altLang="en-US"/>
              <a:pPr/>
              <a:t>19</a:t>
            </a:fld>
            <a:endParaRPr lang="en-US" altLang="en-US"/>
          </a:p>
        </p:txBody>
      </p:sp>
      <p:sp>
        <p:nvSpPr>
          <p:cNvPr id="15364" name="Text Box 1028"/>
          <p:cNvSpPr txBox="1">
            <a:spLocks noChangeArrowheads="1"/>
          </p:cNvSpPr>
          <p:nvPr/>
        </p:nvSpPr>
        <p:spPr bwMode="auto">
          <a:xfrm>
            <a:off x="2149781" y="1247904"/>
            <a:ext cx="9204019" cy="4899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90000"/>
              </a:lnSpc>
              <a:spcBef>
                <a:spcPct val="20000"/>
              </a:spcBef>
              <a:buClr>
                <a:schemeClr val="tx2"/>
              </a:buClr>
              <a:buSzPct val="75000"/>
              <a:buFont typeface="Monotype Sorts" pitchFamily="2" charset="2"/>
              <a:buNone/>
            </a:pPr>
            <a:r>
              <a:rPr lang="en-US" altLang="en-US" sz="3200" b="1" i="1" dirty="0" smtClean="0">
                <a:latin typeface="Times New Roman" panose="02020603050405020304" pitchFamily="18" charset="0"/>
                <a:cs typeface="Times New Roman" panose="02020603050405020304" pitchFamily="18" charset="0"/>
              </a:rPr>
              <a:t>As a result of your participation in this lesson, you can now</a:t>
            </a:r>
            <a:r>
              <a:rPr lang="en-US" altLang="en-US" sz="3200" dirty="0" smtClean="0"/>
              <a:t>:</a:t>
            </a:r>
            <a:endParaRPr lang="en-US" altLang="en-US" sz="3200" dirty="0"/>
          </a:p>
          <a:p>
            <a:pPr marL="914400" lvl="1" indent="-457200" eaLnBrk="0" hangingPunct="0">
              <a:lnSpc>
                <a:spcPct val="90000"/>
              </a:lnSpc>
              <a:spcBef>
                <a:spcPct val="20000"/>
              </a:spcBef>
              <a:buClr>
                <a:schemeClr val="tx1"/>
              </a:buClr>
              <a:buSzPct val="100000"/>
              <a:buFont typeface="Arial" panose="020B0604020202020204" pitchFamily="34" charset="0"/>
              <a:buChar char="•"/>
            </a:pPr>
            <a:r>
              <a:rPr lang="en-US" altLang="en-US" sz="2600" dirty="0" smtClean="0">
                <a:latin typeface="Arial" panose="020B0604020202020204" pitchFamily="34" charset="0"/>
                <a:cs typeface="Arial" panose="020B0604020202020204" pitchFamily="34" charset="0"/>
              </a:rPr>
              <a:t>Explain </a:t>
            </a:r>
            <a:r>
              <a:rPr lang="en-US" altLang="en-US" sz="2600" dirty="0">
                <a:latin typeface="Arial" panose="020B0604020202020204" pitchFamily="34" charset="0"/>
                <a:cs typeface="Arial" panose="020B0604020202020204" pitchFamily="34" charset="0"/>
              </a:rPr>
              <a:t>the importance of using a firearm responsibly and ethically for personal protection.</a:t>
            </a:r>
          </a:p>
          <a:p>
            <a:pPr marL="914400" lvl="1" indent="-457200" eaLnBrk="0" hangingPunct="0">
              <a:lnSpc>
                <a:spcPct val="90000"/>
              </a:lnSpc>
              <a:spcBef>
                <a:spcPct val="20000"/>
              </a:spcBef>
              <a:buClr>
                <a:schemeClr val="tx1"/>
              </a:buClr>
              <a:buSzPct val="100000"/>
              <a:buFont typeface="Arial" panose="020B0604020202020204" pitchFamily="34" charset="0"/>
              <a:buChar char="•"/>
            </a:pPr>
            <a:r>
              <a:rPr lang="en-US" altLang="en-US" sz="2600" dirty="0" smtClean="0">
                <a:latin typeface="Arial" panose="020B0604020202020204" pitchFamily="34" charset="0"/>
                <a:cs typeface="Arial" panose="020B0604020202020204" pitchFamily="34" charset="0"/>
              </a:rPr>
              <a:t>Explain </a:t>
            </a:r>
            <a:r>
              <a:rPr lang="en-US" altLang="en-US" sz="2600" dirty="0">
                <a:latin typeface="Arial" panose="020B0604020202020204" pitchFamily="34" charset="0"/>
                <a:cs typeface="Arial" panose="020B0604020202020204" pitchFamily="34" charset="0"/>
              </a:rPr>
              <a:t>the importance of developing the proper mindset for using a firearm for personal protection and facing a life-threatening encounter.</a:t>
            </a:r>
          </a:p>
          <a:p>
            <a:pPr marL="914400" lvl="1" indent="-457200" eaLnBrk="0" hangingPunct="0">
              <a:lnSpc>
                <a:spcPct val="90000"/>
              </a:lnSpc>
              <a:spcBef>
                <a:spcPct val="20000"/>
              </a:spcBef>
              <a:buClr>
                <a:schemeClr val="tx1"/>
              </a:buClr>
              <a:buSzPct val="100000"/>
              <a:buFont typeface="Arial" panose="020B0604020202020204" pitchFamily="34" charset="0"/>
              <a:buChar char="•"/>
            </a:pPr>
            <a:r>
              <a:rPr lang="en-US" altLang="en-US" sz="2600" dirty="0" smtClean="0">
                <a:latin typeface="Arial" panose="020B0604020202020204" pitchFamily="34" charset="0"/>
                <a:cs typeface="Arial" panose="020B0604020202020204" pitchFamily="34" charset="0"/>
              </a:rPr>
              <a:t>Explain </a:t>
            </a:r>
            <a:r>
              <a:rPr lang="en-US" altLang="en-US" sz="2600" dirty="0">
                <a:latin typeface="Arial" panose="020B0604020202020204" pitchFamily="34" charset="0"/>
                <a:cs typeface="Arial" panose="020B0604020202020204" pitchFamily="34" charset="0"/>
              </a:rPr>
              <a:t>and evaluate your state of mental awareness using the four levels of awareness.</a:t>
            </a:r>
          </a:p>
          <a:p>
            <a:pPr marL="914400" lvl="1" indent="-457200" eaLnBrk="0" hangingPunct="0">
              <a:lnSpc>
                <a:spcPct val="90000"/>
              </a:lnSpc>
              <a:spcBef>
                <a:spcPct val="20000"/>
              </a:spcBef>
              <a:buClr>
                <a:schemeClr val="tx1"/>
              </a:buClr>
              <a:buSzPct val="100000"/>
              <a:buFont typeface="Arial" panose="020B0604020202020204" pitchFamily="34" charset="0"/>
              <a:buChar char="•"/>
            </a:pPr>
            <a:r>
              <a:rPr lang="en-US" altLang="en-US" sz="2600" dirty="0" smtClean="0">
                <a:latin typeface="Arial" panose="020B0604020202020204" pitchFamily="34" charset="0"/>
                <a:cs typeface="Arial" panose="020B0604020202020204" pitchFamily="34" charset="0"/>
              </a:rPr>
              <a:t>Explain </a:t>
            </a:r>
            <a:r>
              <a:rPr lang="en-US" altLang="en-US" sz="2600" dirty="0">
                <a:latin typeface="Arial" panose="020B0604020202020204" pitchFamily="34" charset="0"/>
                <a:cs typeface="Arial" panose="020B0604020202020204" pitchFamily="34" charset="0"/>
              </a:rPr>
              <a:t>the importance of mental preparation </a:t>
            </a:r>
            <a:r>
              <a:rPr lang="en-US" altLang="en-US" sz="2600" dirty="0" smtClean="0">
                <a:latin typeface="Arial" panose="020B0604020202020204" pitchFamily="34" charset="0"/>
                <a:cs typeface="Arial" panose="020B0604020202020204" pitchFamily="34" charset="0"/>
              </a:rPr>
              <a:t>and </a:t>
            </a:r>
            <a:r>
              <a:rPr lang="en-US" altLang="en-US" sz="2600" dirty="0">
                <a:latin typeface="Arial" panose="020B0604020202020204" pitchFamily="34" charset="0"/>
                <a:cs typeface="Arial" panose="020B0604020202020204" pitchFamily="34" charset="0"/>
              </a:rPr>
              <a:t>physical training for a potentially life-threatening confrontation. </a:t>
            </a:r>
          </a:p>
        </p:txBody>
      </p:sp>
      <p:sp>
        <p:nvSpPr>
          <p:cNvPr id="8" name="Snip and Round Single Corner Rectangle 7">
            <a:extLst>
              <a:ext uri="{FF2B5EF4-FFF2-40B4-BE49-F238E27FC236}">
                <a16:creationId xmlns="" xmlns:a16="http://schemas.microsoft.com/office/drawing/2014/main" id="{E531B3A1-2B89-41A2-B227-F0211B5FE2F6}"/>
              </a:ext>
            </a:extLst>
          </p:cNvPr>
          <p:cNvSpPr/>
          <p:nvPr/>
        </p:nvSpPr>
        <p:spPr>
          <a:xfrm>
            <a:off x="156013" y="17181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63452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04800" y="6172200"/>
            <a:ext cx="1066800" cy="65772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2612501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2481428" y="2326341"/>
            <a:ext cx="8456866" cy="3699482"/>
          </a:xfrm>
        </p:spPr>
        <p:txBody>
          <a:bodyPr/>
          <a:lstStyle/>
          <a:p>
            <a:pPr algn="ctr">
              <a:buFontTx/>
              <a:buNone/>
            </a:pPr>
            <a:r>
              <a:rPr lang="en-US" altLang="en-US" sz="4000" b="1" i="1" dirty="0">
                <a:solidFill>
                  <a:srgbClr val="002060"/>
                </a:solidFill>
                <a:latin typeface="Times New Roman" panose="02020603050405020304" pitchFamily="18" charset="0"/>
                <a:cs typeface="Times New Roman" panose="02020603050405020304" pitchFamily="18" charset="0"/>
              </a:rPr>
              <a:t>What </a:t>
            </a:r>
            <a:r>
              <a:rPr lang="en-US" altLang="en-US" sz="4000" b="1" u="sng" dirty="0">
                <a:solidFill>
                  <a:srgbClr val="002060"/>
                </a:solidFill>
                <a:latin typeface="Times New Roman" panose="02020603050405020304" pitchFamily="18" charset="0"/>
                <a:cs typeface="Times New Roman" panose="02020603050405020304" pitchFamily="18" charset="0"/>
              </a:rPr>
              <a:t>ARE</a:t>
            </a:r>
            <a:r>
              <a:rPr lang="en-US" altLang="en-US" sz="4000" b="1" i="1" dirty="0">
                <a:solidFill>
                  <a:srgbClr val="002060"/>
                </a:solidFill>
                <a:latin typeface="Times New Roman" panose="02020603050405020304" pitchFamily="18" charset="0"/>
                <a:cs typeface="Times New Roman" panose="02020603050405020304" pitchFamily="18" charset="0"/>
              </a:rPr>
              <a:t> Your Questions</a:t>
            </a:r>
            <a:r>
              <a:rPr lang="en-US" altLang="en-US" sz="4000" b="1" i="1" dirty="0" smtClean="0">
                <a:solidFill>
                  <a:srgbClr val="002060"/>
                </a:solidFill>
                <a:latin typeface="Times New Roman" panose="02020603050405020304" pitchFamily="18" charset="0"/>
                <a:cs typeface="Times New Roman" panose="02020603050405020304" pitchFamily="18" charset="0"/>
              </a:rPr>
              <a:t>?</a:t>
            </a:r>
            <a:endParaRPr lang="en-US" altLang="en-US" sz="4000" b="1" i="1" dirty="0">
              <a:solidFill>
                <a:srgbClr val="00206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r>
              <a:rPr lang="en-US" altLang="en-US"/>
              <a:t>Slide I -</a:t>
            </a:r>
            <a:fld id="{01EA5642-7011-45FF-B7A4-82250CA25101}" type="slidenum">
              <a:rPr lang="en-US" altLang="en-US"/>
              <a:pPr/>
              <a:t>20</a:t>
            </a:fld>
            <a:endParaRPr lang="en-US" altLang="en-US"/>
          </a:p>
        </p:txBody>
      </p:sp>
      <p:sp>
        <p:nvSpPr>
          <p:cNvPr id="7" name="Snip and Round Single Corner Rectangle 7">
            <a:extLst>
              <a:ext uri="{FF2B5EF4-FFF2-40B4-BE49-F238E27FC236}">
                <a16:creationId xmlns="" xmlns:a16="http://schemas.microsoft.com/office/drawing/2014/main" id="{E531B3A1-2B89-41A2-B227-F0211B5FE2F6}"/>
              </a:ext>
            </a:extLst>
          </p:cNvPr>
          <p:cNvSpPr/>
          <p:nvPr/>
        </p:nvSpPr>
        <p:spPr>
          <a:xfrm>
            <a:off x="156013" y="17181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89113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882794" y="1142855"/>
            <a:ext cx="8534400" cy="4114800"/>
          </a:xfrm>
        </p:spPr>
        <p:txBody>
          <a:bodyPr/>
          <a:lstStyle/>
          <a:p>
            <a:r>
              <a:rPr lang="en-US" sz="4800" b="1" dirty="0" smtClean="0"/>
              <a:t>Lesson  II</a:t>
            </a:r>
          </a:p>
          <a:p>
            <a:endParaRPr lang="en-US" dirty="0"/>
          </a:p>
          <a:p>
            <a:endParaRPr lang="en-US" dirty="0" smtClean="0"/>
          </a:p>
          <a:p>
            <a:r>
              <a:rPr lang="en-US" sz="4000" dirty="0"/>
              <a:t>Basic Defensive Pistol Skills</a:t>
            </a:r>
          </a:p>
        </p:txBody>
      </p:sp>
      <p:sp>
        <p:nvSpPr>
          <p:cNvPr id="4" name="Snip and Round Single Corner Rectangle 7">
            <a:extLst>
              <a:ext uri="{FF2B5EF4-FFF2-40B4-BE49-F238E27FC236}">
                <a16:creationId xmlns="" xmlns:a16="http://schemas.microsoft.com/office/drawing/2014/main" id="{E531B3A1-2B89-41A2-B227-F0211B5FE2F6}"/>
              </a:ext>
            </a:extLst>
          </p:cNvPr>
          <p:cNvSpPr/>
          <p:nvPr/>
        </p:nvSpPr>
        <p:spPr>
          <a:xfrm>
            <a:off x="156013" y="21524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544432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anchor="ctr"/>
          <a:lstStyle/>
          <a:p>
            <a:r>
              <a:rPr lang="en-US" altLang="en-US" sz="3600" b="1" i="1" dirty="0" smtClean="0"/>
              <a:t>Learning </a:t>
            </a:r>
            <a:r>
              <a:rPr lang="en-US" altLang="en-US" sz="3600" b="1" i="1" dirty="0"/>
              <a:t>Objectives</a:t>
            </a:r>
          </a:p>
        </p:txBody>
      </p:sp>
      <p:sp>
        <p:nvSpPr>
          <p:cNvPr id="38914" name="Rectangle 2"/>
          <p:cNvSpPr>
            <a:spLocks noGrp="1" noChangeArrowheads="1"/>
          </p:cNvSpPr>
          <p:nvPr>
            <p:ph idx="1"/>
          </p:nvPr>
        </p:nvSpPr>
        <p:spPr>
          <a:xfrm>
            <a:off x="2095713" y="1846755"/>
            <a:ext cx="9258087" cy="4295456"/>
          </a:xfrm>
        </p:spPr>
        <p:txBody>
          <a:bodyPr/>
          <a:lstStyle/>
          <a:p>
            <a:pPr lvl="1">
              <a:lnSpc>
                <a:spcPct val="80000"/>
              </a:lnSpc>
              <a:buClr>
                <a:schemeClr val="tx1"/>
              </a:buClr>
            </a:pPr>
            <a:r>
              <a:rPr lang="en-US" altLang="en-US" sz="2800" dirty="0" smtClean="0"/>
              <a:t>Explain and demonstrate the fundamentals of defensive marksmanship.</a:t>
            </a:r>
          </a:p>
          <a:p>
            <a:pPr lvl="1">
              <a:lnSpc>
                <a:spcPct val="80000"/>
              </a:lnSpc>
              <a:buClr>
                <a:schemeClr val="tx1"/>
              </a:buClr>
            </a:pPr>
            <a:r>
              <a:rPr lang="en-US" altLang="en-US" sz="2800" dirty="0" smtClean="0"/>
              <a:t>Explain defensive accuracy.</a:t>
            </a:r>
          </a:p>
          <a:p>
            <a:pPr lvl="1">
              <a:lnSpc>
                <a:spcPct val="80000"/>
              </a:lnSpc>
              <a:buClr>
                <a:schemeClr val="tx1"/>
              </a:buClr>
            </a:pPr>
            <a:r>
              <a:rPr lang="en-US" altLang="en-US" sz="2800" dirty="0" smtClean="0"/>
              <a:t>Shoot targets in the center of mass using aimed shots from a two-handed standing position.</a:t>
            </a:r>
          </a:p>
          <a:p>
            <a:pPr lvl="1">
              <a:lnSpc>
                <a:spcPct val="80000"/>
              </a:lnSpc>
              <a:buClr>
                <a:schemeClr val="tx1"/>
              </a:buClr>
            </a:pPr>
            <a:r>
              <a:rPr lang="en-US" altLang="en-US" sz="2800" dirty="0" smtClean="0"/>
              <a:t>Explain the differences between cover and concealment, and identify examples of each.</a:t>
            </a:r>
          </a:p>
          <a:p>
            <a:pPr lvl="1">
              <a:lnSpc>
                <a:spcPct val="80000"/>
              </a:lnSpc>
              <a:buClr>
                <a:schemeClr val="tx1"/>
              </a:buClr>
            </a:pPr>
            <a:r>
              <a:rPr lang="en-US" altLang="en-US" sz="2800" dirty="0" smtClean="0"/>
              <a:t>Shoot targets in the center of mass:</a:t>
            </a:r>
          </a:p>
          <a:p>
            <a:pPr lvl="2">
              <a:lnSpc>
                <a:spcPct val="80000"/>
              </a:lnSpc>
            </a:pPr>
            <a:r>
              <a:rPr lang="en-US" altLang="en-US" sz="2400" dirty="0"/>
              <a:t>Using a flash sight picture. </a:t>
            </a:r>
          </a:p>
          <a:p>
            <a:pPr lvl="2">
              <a:lnSpc>
                <a:spcPct val="80000"/>
              </a:lnSpc>
            </a:pPr>
            <a:r>
              <a:rPr lang="en-US" altLang="en-US" sz="2400" dirty="0"/>
              <a:t>Using Cover and Concealment.</a:t>
            </a:r>
          </a:p>
          <a:p>
            <a:pPr lvl="2">
              <a:lnSpc>
                <a:spcPct val="80000"/>
              </a:lnSpc>
            </a:pPr>
            <a:r>
              <a:rPr lang="en-US" altLang="en-US" sz="2400" dirty="0"/>
              <a:t>From a Kneeling Position.</a:t>
            </a:r>
          </a:p>
          <a:p>
            <a:pPr lvl="2">
              <a:lnSpc>
                <a:spcPct val="80000"/>
              </a:lnSpc>
            </a:pPr>
            <a:r>
              <a:rPr lang="en-US" altLang="en-US" sz="2400" dirty="0"/>
              <a:t>At Close Range Using Point Shooting.</a:t>
            </a:r>
          </a:p>
          <a:p>
            <a:pPr lvl="1">
              <a:lnSpc>
                <a:spcPct val="80000"/>
              </a:lnSpc>
              <a:buClr>
                <a:schemeClr val="tx1"/>
              </a:buClr>
            </a:pPr>
            <a:endParaRPr lang="en-US" altLang="en-US" sz="2800" dirty="0"/>
          </a:p>
          <a:p>
            <a:pPr lvl="3">
              <a:lnSpc>
                <a:spcPct val="80000"/>
              </a:lnSpc>
            </a:pPr>
            <a:endParaRPr lang="en-US" altLang="en-US" sz="800" dirty="0"/>
          </a:p>
          <a:p>
            <a:pPr algn="l">
              <a:lnSpc>
                <a:spcPct val="80000"/>
              </a:lnSpc>
              <a:buFontTx/>
              <a:buChar char="•"/>
            </a:pPr>
            <a:endParaRPr lang="en-US" altLang="en-US" sz="700" dirty="0"/>
          </a:p>
          <a:p>
            <a:pPr algn="l">
              <a:lnSpc>
                <a:spcPct val="80000"/>
              </a:lnSpc>
              <a:buFontTx/>
              <a:buChar char="•"/>
            </a:pPr>
            <a:endParaRPr lang="en-US" altLang="en-US" sz="800" dirty="0"/>
          </a:p>
          <a:p>
            <a:pPr algn="l">
              <a:lnSpc>
                <a:spcPct val="80000"/>
              </a:lnSpc>
              <a:buFontTx/>
              <a:buChar char="•"/>
            </a:pPr>
            <a:endParaRPr lang="en-US" altLang="en-US" sz="800" dirty="0"/>
          </a:p>
          <a:p>
            <a:pPr algn="l">
              <a:lnSpc>
                <a:spcPct val="80000"/>
              </a:lnSpc>
              <a:buFontTx/>
              <a:buChar char="•"/>
            </a:pPr>
            <a:endParaRPr lang="en-US" altLang="en-US" sz="1000" dirty="0"/>
          </a:p>
        </p:txBody>
      </p:sp>
      <p:sp>
        <p:nvSpPr>
          <p:cNvPr id="5" name="Slide Number Placeholder 3"/>
          <p:cNvSpPr>
            <a:spLocks noGrp="1"/>
          </p:cNvSpPr>
          <p:nvPr>
            <p:ph type="sldNum" sz="quarter" idx="12"/>
          </p:nvPr>
        </p:nvSpPr>
        <p:spPr/>
        <p:txBody>
          <a:bodyPr/>
          <a:lstStyle/>
          <a:p>
            <a:r>
              <a:rPr lang="en-US" altLang="en-US" dirty="0"/>
              <a:t>Slide II -</a:t>
            </a:r>
            <a:fld id="{42D00A12-EFE6-47B0-A1F2-984B8E329A14}" type="slidenum">
              <a:rPr lang="en-US" altLang="en-US"/>
              <a:pPr/>
              <a:t>22</a:t>
            </a:fld>
            <a:endParaRPr lang="en-US" altLang="en-US" dirty="0"/>
          </a:p>
        </p:txBody>
      </p:sp>
      <p:sp>
        <p:nvSpPr>
          <p:cNvPr id="38916" name="Text Box 4"/>
          <p:cNvSpPr txBox="1">
            <a:spLocks noChangeArrowheads="1"/>
          </p:cNvSpPr>
          <p:nvPr/>
        </p:nvSpPr>
        <p:spPr bwMode="auto">
          <a:xfrm>
            <a:off x="2095714" y="1075296"/>
            <a:ext cx="948059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b="1" i="1" dirty="0" smtClean="0">
                <a:latin typeface="Times New Roman" panose="02020603050405020304" pitchFamily="18" charset="0"/>
                <a:cs typeface="Times New Roman" panose="02020603050405020304" pitchFamily="18" charset="0"/>
              </a:rPr>
              <a:t>Upon </a:t>
            </a:r>
            <a:r>
              <a:rPr lang="en-US" altLang="en-US" sz="3200" b="1" i="1" dirty="0">
                <a:latin typeface="Times New Roman" panose="02020603050405020304" pitchFamily="18" charset="0"/>
                <a:cs typeface="Times New Roman" panose="02020603050405020304" pitchFamily="18" charset="0"/>
              </a:rPr>
              <a:t>completion of this lesson you should be able </a:t>
            </a:r>
            <a:r>
              <a:rPr lang="en-US" altLang="en-US" sz="3000" b="1" i="1" dirty="0" smtClean="0">
                <a:latin typeface="Times New Roman" panose="02020603050405020304" pitchFamily="18" charset="0"/>
                <a:cs typeface="Times New Roman" panose="02020603050405020304" pitchFamily="18" charset="0"/>
              </a:rPr>
              <a:t>to</a:t>
            </a:r>
            <a:r>
              <a:rPr lang="en-US" altLang="en-US" sz="3000" b="1" i="1" dirty="0">
                <a:latin typeface="Times New Roman" panose="02020603050405020304" pitchFamily="18" charset="0"/>
                <a:cs typeface="Times New Roman" panose="02020603050405020304" pitchFamily="18" charset="0"/>
              </a:rPr>
              <a:t>:</a:t>
            </a:r>
          </a:p>
        </p:txBody>
      </p:sp>
      <p:sp>
        <p:nvSpPr>
          <p:cNvPr id="10" name="Snip and Round Single Corner Rectangle 7">
            <a:extLst>
              <a:ext uri="{FF2B5EF4-FFF2-40B4-BE49-F238E27FC236}">
                <a16:creationId xmlns="" xmlns:a16="http://schemas.microsoft.com/office/drawing/2014/main" id="{E531B3A1-2B89-41A2-B227-F0211B5FE2F6}"/>
              </a:ext>
            </a:extLst>
          </p:cNvPr>
          <p:cNvSpPr/>
          <p:nvPr/>
        </p:nvSpPr>
        <p:spPr>
          <a:xfrm>
            <a:off x="156013" y="21524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1319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sz="3600"/>
              <a:t>Range Safety Briefing</a:t>
            </a:r>
          </a:p>
        </p:txBody>
      </p:sp>
      <p:sp>
        <p:nvSpPr>
          <p:cNvPr id="40963" name="Rectangle 3"/>
          <p:cNvSpPr>
            <a:spLocks noGrp="1" noChangeArrowheads="1"/>
          </p:cNvSpPr>
          <p:nvPr>
            <p:ph idx="1"/>
          </p:nvPr>
        </p:nvSpPr>
        <p:spPr>
          <a:xfrm>
            <a:off x="3054096" y="1270933"/>
            <a:ext cx="8299704" cy="4424363"/>
          </a:xfrm>
        </p:spPr>
        <p:txBody>
          <a:bodyPr/>
          <a:lstStyle/>
          <a:p>
            <a:pPr marL="0" indent="0" algn="ctr">
              <a:buNone/>
            </a:pPr>
            <a:r>
              <a:rPr lang="en-US" altLang="en-US" sz="3600" b="1" u="sng" dirty="0" smtClean="0"/>
              <a:t>Topics to be Covered</a:t>
            </a:r>
          </a:p>
          <a:p>
            <a:pPr marL="0" indent="0" algn="ctr">
              <a:buNone/>
            </a:pPr>
            <a:endParaRPr lang="en-US" altLang="en-US" sz="3600" b="1" u="sng" dirty="0" smtClean="0"/>
          </a:p>
          <a:p>
            <a:pPr marL="609600" indent="-609600">
              <a:buFontTx/>
              <a:buAutoNum type="arabicPeriod"/>
            </a:pPr>
            <a:r>
              <a:rPr lang="en-US" altLang="en-US" sz="2800" dirty="0" smtClean="0"/>
              <a:t>Purpose </a:t>
            </a:r>
            <a:r>
              <a:rPr lang="en-US" altLang="en-US" sz="2800" dirty="0"/>
              <a:t>of the shooting event</a:t>
            </a:r>
          </a:p>
          <a:p>
            <a:pPr marL="609600" indent="-609600">
              <a:buFontTx/>
              <a:buAutoNum type="arabicPeriod"/>
            </a:pPr>
            <a:r>
              <a:rPr lang="en-US" altLang="en-US" sz="2800" dirty="0"/>
              <a:t>Range layout and limits </a:t>
            </a:r>
          </a:p>
          <a:p>
            <a:pPr marL="609600" indent="-609600">
              <a:buFontTx/>
              <a:buAutoNum type="arabicPeriod"/>
            </a:pPr>
            <a:r>
              <a:rPr lang="en-US" altLang="en-US" sz="2800" dirty="0"/>
              <a:t>Range safety rules</a:t>
            </a:r>
          </a:p>
          <a:p>
            <a:pPr marL="609600" indent="-609600">
              <a:buFontTx/>
              <a:buAutoNum type="arabicPeriod"/>
            </a:pPr>
            <a:r>
              <a:rPr lang="en-US" altLang="en-US" sz="2800" dirty="0"/>
              <a:t>Range commands</a:t>
            </a:r>
          </a:p>
          <a:p>
            <a:pPr marL="609600" indent="-609600">
              <a:buFontTx/>
              <a:buAutoNum type="arabicPeriod"/>
            </a:pPr>
            <a:r>
              <a:rPr lang="en-US" altLang="en-US" sz="2800" dirty="0"/>
              <a:t>Emergency procedures</a:t>
            </a:r>
          </a:p>
          <a:p>
            <a:pPr marL="609600" indent="-609600"/>
            <a:endParaRPr lang="en-US" altLang="en-US" sz="2800" dirty="0"/>
          </a:p>
        </p:txBody>
      </p:sp>
      <p:sp>
        <p:nvSpPr>
          <p:cNvPr id="4" name="Slide Number Placeholder 3"/>
          <p:cNvSpPr>
            <a:spLocks noGrp="1"/>
          </p:cNvSpPr>
          <p:nvPr>
            <p:ph type="sldNum" sz="quarter" idx="12"/>
          </p:nvPr>
        </p:nvSpPr>
        <p:spPr/>
        <p:txBody>
          <a:bodyPr/>
          <a:lstStyle/>
          <a:p>
            <a:r>
              <a:rPr lang="en-US" altLang="en-US"/>
              <a:t>Slide II -</a:t>
            </a:r>
            <a:fld id="{46488186-D369-400D-AC58-89B2FBE39A3E}" type="slidenum">
              <a:rPr lang="en-US" altLang="en-US"/>
              <a:pPr/>
              <a:t>23</a:t>
            </a:fld>
            <a:endParaRPr lang="en-US" altLang="en-US"/>
          </a:p>
        </p:txBody>
      </p:sp>
      <p:sp>
        <p:nvSpPr>
          <p:cNvPr id="7" name="Snip and Round Single Corner Rectangle 7">
            <a:extLst>
              <a:ext uri="{FF2B5EF4-FFF2-40B4-BE49-F238E27FC236}">
                <a16:creationId xmlns="" xmlns:a16="http://schemas.microsoft.com/office/drawing/2014/main" id="{E531B3A1-2B89-41A2-B227-F0211B5FE2F6}"/>
              </a:ext>
            </a:extLst>
          </p:cNvPr>
          <p:cNvSpPr/>
          <p:nvPr/>
        </p:nvSpPr>
        <p:spPr>
          <a:xfrm>
            <a:off x="156013" y="21524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16006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marL="838200" indent="-838200"/>
            <a:r>
              <a:rPr lang="en-US" altLang="en-US" sz="3600"/>
              <a:t>Purpose of the Shooting Event</a:t>
            </a:r>
            <a:br>
              <a:rPr lang="en-US" altLang="en-US" sz="3600"/>
            </a:br>
            <a:endParaRPr lang="en-US" altLang="en-US" sz="3600"/>
          </a:p>
        </p:txBody>
      </p:sp>
      <p:sp>
        <p:nvSpPr>
          <p:cNvPr id="41987" name="Rectangle 3"/>
          <p:cNvSpPr>
            <a:spLocks noGrp="1" noChangeArrowheads="1"/>
          </p:cNvSpPr>
          <p:nvPr>
            <p:ph idx="1"/>
          </p:nvPr>
        </p:nvSpPr>
        <p:spPr/>
        <p:txBody>
          <a:bodyPr/>
          <a:lstStyle/>
          <a:p>
            <a:pPr marL="0" indent="0">
              <a:buFontTx/>
              <a:buNone/>
            </a:pPr>
            <a:r>
              <a:rPr lang="en-US" altLang="en-US" sz="2800" dirty="0"/>
              <a:t>LIVE Fire Exercises for Personal Protection In The </a:t>
            </a:r>
            <a:r>
              <a:rPr lang="en-US" altLang="en-US" sz="2800" dirty="0" smtClean="0"/>
              <a:t>Home Course</a:t>
            </a:r>
            <a:endParaRPr lang="en-US" altLang="en-US" sz="2800" dirty="0"/>
          </a:p>
        </p:txBody>
      </p:sp>
      <p:sp>
        <p:nvSpPr>
          <p:cNvPr id="5" name="Slide Number Placeholder 3"/>
          <p:cNvSpPr>
            <a:spLocks noGrp="1"/>
          </p:cNvSpPr>
          <p:nvPr>
            <p:ph type="sldNum" sz="quarter" idx="12"/>
          </p:nvPr>
        </p:nvSpPr>
        <p:spPr/>
        <p:txBody>
          <a:bodyPr/>
          <a:lstStyle/>
          <a:p>
            <a:r>
              <a:rPr lang="en-US" altLang="en-US"/>
              <a:t>Slide II -</a:t>
            </a:r>
            <a:fld id="{AC2846F5-65F2-4E57-BD66-AD39DFA2635E}" type="slidenum">
              <a:rPr lang="en-US" altLang="en-US"/>
              <a:pPr/>
              <a:t>24</a:t>
            </a:fld>
            <a:endParaRPr lang="en-US" altLang="en-US"/>
          </a:p>
        </p:txBody>
      </p:sp>
      <p:sp>
        <p:nvSpPr>
          <p:cNvPr id="41989" name="Text Box 5"/>
          <p:cNvSpPr txBox="1">
            <a:spLocks noChangeArrowheads="1"/>
          </p:cNvSpPr>
          <p:nvPr/>
        </p:nvSpPr>
        <p:spPr bwMode="auto">
          <a:xfrm>
            <a:off x="3276600" y="2905700"/>
            <a:ext cx="67056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457200" indent="-457200">
              <a:spcBef>
                <a:spcPct val="50000"/>
              </a:spcBef>
              <a:buFont typeface="Arial" panose="020B0604020202020204" pitchFamily="34" charset="0"/>
              <a:buChar char="•"/>
            </a:pPr>
            <a:r>
              <a:rPr lang="en-US" altLang="en-US" sz="2800" dirty="0" smtClean="0"/>
              <a:t>Chief </a:t>
            </a:r>
            <a:r>
              <a:rPr lang="en-US" altLang="en-US" sz="2800" dirty="0"/>
              <a:t>Range Safety Officer</a:t>
            </a:r>
          </a:p>
          <a:p>
            <a:pPr marL="457200" indent="-457200">
              <a:spcBef>
                <a:spcPct val="50000"/>
              </a:spcBef>
              <a:buFont typeface="Arial" panose="020B0604020202020204" pitchFamily="34" charset="0"/>
              <a:buChar char="•"/>
            </a:pPr>
            <a:r>
              <a:rPr lang="en-US" altLang="en-US" sz="2800" dirty="0" smtClean="0"/>
              <a:t>Range </a:t>
            </a:r>
            <a:r>
              <a:rPr lang="en-US" altLang="en-US" sz="2800" dirty="0"/>
              <a:t>Safety Officers</a:t>
            </a:r>
          </a:p>
          <a:p>
            <a:pPr marL="457200" indent="-457200">
              <a:spcBef>
                <a:spcPct val="50000"/>
              </a:spcBef>
              <a:buFont typeface="Arial" panose="020B0604020202020204" pitchFamily="34" charset="0"/>
              <a:buChar char="•"/>
            </a:pPr>
            <a:r>
              <a:rPr lang="en-US" altLang="en-US" sz="2800" dirty="0" smtClean="0"/>
              <a:t>Any </a:t>
            </a:r>
            <a:r>
              <a:rPr lang="en-US" altLang="en-US" sz="2800" dirty="0"/>
              <a:t>other range </a:t>
            </a:r>
            <a:r>
              <a:rPr lang="en-US" altLang="en-US" sz="2800" dirty="0" smtClean="0"/>
              <a:t>personnel</a:t>
            </a:r>
            <a:endParaRPr lang="en-US" altLang="en-US" sz="2800" dirty="0"/>
          </a:p>
        </p:txBody>
      </p:sp>
      <p:sp>
        <p:nvSpPr>
          <p:cNvPr id="8" name="Snip and Round Single Corner Rectangle 7">
            <a:extLst>
              <a:ext uri="{FF2B5EF4-FFF2-40B4-BE49-F238E27FC236}">
                <a16:creationId xmlns="" xmlns:a16="http://schemas.microsoft.com/office/drawing/2014/main" id="{E531B3A1-2B89-41A2-B227-F0211B5FE2F6}"/>
              </a:ext>
            </a:extLst>
          </p:cNvPr>
          <p:cNvSpPr/>
          <p:nvPr/>
        </p:nvSpPr>
        <p:spPr>
          <a:xfrm>
            <a:off x="156013" y="21524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378301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marL="838200" indent="-838200"/>
            <a:r>
              <a:rPr lang="en-US" altLang="en-US" sz="3600"/>
              <a:t>Range Layout and Limits </a:t>
            </a:r>
            <a:br>
              <a:rPr lang="en-US" altLang="en-US" sz="3600"/>
            </a:br>
            <a:endParaRPr lang="en-US" altLang="en-US" sz="3600"/>
          </a:p>
        </p:txBody>
      </p:sp>
      <p:sp>
        <p:nvSpPr>
          <p:cNvPr id="43011" name="Rectangle 3"/>
          <p:cNvSpPr>
            <a:spLocks noGrp="1" noChangeArrowheads="1"/>
          </p:cNvSpPr>
          <p:nvPr>
            <p:ph idx="1"/>
          </p:nvPr>
        </p:nvSpPr>
        <p:spPr/>
        <p:txBody>
          <a:bodyPr/>
          <a:lstStyle/>
          <a:p>
            <a:r>
              <a:rPr lang="en-US" altLang="en-US" sz="2800" dirty="0"/>
              <a:t>Entry and exit routes</a:t>
            </a:r>
          </a:p>
          <a:p>
            <a:r>
              <a:rPr lang="en-US" altLang="en-US" sz="2800" dirty="0"/>
              <a:t>Ready line</a:t>
            </a:r>
          </a:p>
          <a:p>
            <a:r>
              <a:rPr lang="en-US" altLang="en-US" sz="2800" dirty="0"/>
              <a:t>Firing line </a:t>
            </a:r>
          </a:p>
          <a:p>
            <a:r>
              <a:rPr lang="en-US" altLang="en-US" sz="2800" dirty="0"/>
              <a:t>Firing points</a:t>
            </a:r>
          </a:p>
          <a:p>
            <a:r>
              <a:rPr lang="en-US" altLang="en-US" sz="2800" dirty="0"/>
              <a:t>Left and right range limits</a:t>
            </a:r>
          </a:p>
          <a:p>
            <a:r>
              <a:rPr lang="en-US" altLang="en-US" sz="2800" dirty="0"/>
              <a:t>Safety berms</a:t>
            </a:r>
          </a:p>
          <a:p>
            <a:r>
              <a:rPr lang="en-US" altLang="en-US" sz="2800" dirty="0"/>
              <a:t>Target area</a:t>
            </a:r>
          </a:p>
          <a:p>
            <a:r>
              <a:rPr lang="en-US" altLang="en-US" sz="2800" dirty="0"/>
              <a:t>Target and firing line </a:t>
            </a:r>
            <a:r>
              <a:rPr lang="en-US" altLang="en-US" sz="2800" dirty="0" smtClean="0"/>
              <a:t>numbers</a:t>
            </a:r>
            <a:endParaRPr lang="en-US" altLang="en-US" sz="2800" dirty="0"/>
          </a:p>
        </p:txBody>
      </p:sp>
      <p:sp>
        <p:nvSpPr>
          <p:cNvPr id="4" name="Slide Number Placeholder 3"/>
          <p:cNvSpPr>
            <a:spLocks noGrp="1"/>
          </p:cNvSpPr>
          <p:nvPr>
            <p:ph type="sldNum" sz="quarter" idx="12"/>
          </p:nvPr>
        </p:nvSpPr>
        <p:spPr/>
        <p:txBody>
          <a:bodyPr/>
          <a:lstStyle/>
          <a:p>
            <a:r>
              <a:rPr lang="en-US" altLang="en-US"/>
              <a:t>Slide II -</a:t>
            </a:r>
            <a:fld id="{438D181F-3B6B-4F14-991C-2538EC592188}" type="slidenum">
              <a:rPr lang="en-US" altLang="en-US"/>
              <a:pPr/>
              <a:t>25</a:t>
            </a:fld>
            <a:endParaRPr lang="en-US" altLang="en-US"/>
          </a:p>
        </p:txBody>
      </p:sp>
      <p:sp>
        <p:nvSpPr>
          <p:cNvPr id="7" name="Snip and Round Single Corner Rectangle 7">
            <a:extLst>
              <a:ext uri="{FF2B5EF4-FFF2-40B4-BE49-F238E27FC236}">
                <a16:creationId xmlns="" xmlns:a16="http://schemas.microsoft.com/office/drawing/2014/main" id="{E531B3A1-2B89-41A2-B227-F0211B5FE2F6}"/>
              </a:ext>
            </a:extLst>
          </p:cNvPr>
          <p:cNvSpPr/>
          <p:nvPr/>
        </p:nvSpPr>
        <p:spPr>
          <a:xfrm>
            <a:off x="156013" y="21524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26854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marL="838200" indent="-838200"/>
            <a:r>
              <a:rPr lang="en-US" altLang="en-US" sz="3600" dirty="0"/>
              <a:t>Range Layout and Limits </a:t>
            </a:r>
            <a:r>
              <a:rPr lang="en-US" altLang="en-US" sz="1800" i="1" dirty="0" smtClean="0"/>
              <a:t>(Continued)</a:t>
            </a:r>
            <a:r>
              <a:rPr lang="en-US" altLang="en-US" sz="3600" dirty="0"/>
              <a:t/>
            </a:r>
            <a:br>
              <a:rPr lang="en-US" altLang="en-US" sz="3600" dirty="0"/>
            </a:br>
            <a:endParaRPr lang="en-US" altLang="en-US" sz="3600" dirty="0"/>
          </a:p>
        </p:txBody>
      </p:sp>
      <p:sp>
        <p:nvSpPr>
          <p:cNvPr id="47107" name="Rectangle 3"/>
          <p:cNvSpPr>
            <a:spLocks noGrp="1" noChangeArrowheads="1"/>
          </p:cNvSpPr>
          <p:nvPr>
            <p:ph idx="1"/>
          </p:nvPr>
        </p:nvSpPr>
        <p:spPr/>
        <p:txBody>
          <a:bodyPr/>
          <a:lstStyle/>
          <a:p>
            <a:r>
              <a:rPr lang="en-US" altLang="en-US" sz="2800" dirty="0"/>
              <a:t>Backstop and impact area</a:t>
            </a:r>
          </a:p>
          <a:p>
            <a:r>
              <a:rPr lang="en-US" altLang="en-US" sz="2800" dirty="0"/>
              <a:t>Downrange</a:t>
            </a:r>
          </a:p>
          <a:p>
            <a:r>
              <a:rPr lang="en-US" altLang="en-US" sz="2800" dirty="0"/>
              <a:t>Range flags or warning markers</a:t>
            </a:r>
          </a:p>
          <a:p>
            <a:r>
              <a:rPr lang="en-US" altLang="en-US" sz="2800" dirty="0"/>
              <a:t>Other physical safety features of the range</a:t>
            </a:r>
          </a:p>
          <a:p>
            <a:r>
              <a:rPr lang="en-US" altLang="en-US" sz="2800" dirty="0"/>
              <a:t>First-aid kit</a:t>
            </a:r>
          </a:p>
          <a:p>
            <a:r>
              <a:rPr lang="en-US" altLang="en-US" sz="2800" dirty="0"/>
              <a:t>Phone</a:t>
            </a:r>
          </a:p>
          <a:p>
            <a:r>
              <a:rPr lang="en-US" altLang="en-US" sz="2800" dirty="0"/>
              <a:t>Fire extinguishers</a:t>
            </a:r>
          </a:p>
          <a:p>
            <a:r>
              <a:rPr lang="en-US" altLang="en-US" sz="2800" dirty="0"/>
              <a:t>Any other applicable equipment</a:t>
            </a:r>
          </a:p>
        </p:txBody>
      </p:sp>
      <p:sp>
        <p:nvSpPr>
          <p:cNvPr id="4" name="Slide Number Placeholder 3"/>
          <p:cNvSpPr>
            <a:spLocks noGrp="1"/>
          </p:cNvSpPr>
          <p:nvPr>
            <p:ph type="sldNum" sz="quarter" idx="12"/>
          </p:nvPr>
        </p:nvSpPr>
        <p:spPr/>
        <p:txBody>
          <a:bodyPr/>
          <a:lstStyle/>
          <a:p>
            <a:r>
              <a:rPr lang="en-US" altLang="en-US"/>
              <a:t>Slide II -</a:t>
            </a:r>
            <a:fld id="{A0E25F09-5B50-4509-91D3-EA3915F74E63}" type="slidenum">
              <a:rPr lang="en-US" altLang="en-US"/>
              <a:pPr/>
              <a:t>26</a:t>
            </a:fld>
            <a:endParaRPr lang="en-US" altLang="en-US"/>
          </a:p>
        </p:txBody>
      </p:sp>
      <p:sp>
        <p:nvSpPr>
          <p:cNvPr id="7" name="Snip and Round Single Corner Rectangle 7">
            <a:extLst>
              <a:ext uri="{FF2B5EF4-FFF2-40B4-BE49-F238E27FC236}">
                <a16:creationId xmlns="" xmlns:a16="http://schemas.microsoft.com/office/drawing/2014/main" id="{E531B3A1-2B89-41A2-B227-F0211B5FE2F6}"/>
              </a:ext>
            </a:extLst>
          </p:cNvPr>
          <p:cNvSpPr/>
          <p:nvPr/>
        </p:nvSpPr>
        <p:spPr>
          <a:xfrm>
            <a:off x="156013" y="21524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63986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marL="838200" indent="-838200"/>
            <a:r>
              <a:rPr lang="en-US" altLang="en-US" sz="3600" dirty="0"/>
              <a:t>Range Safety Rules</a:t>
            </a:r>
            <a:br>
              <a:rPr lang="en-US" altLang="en-US" sz="3600" dirty="0"/>
            </a:br>
            <a:endParaRPr lang="en-US" altLang="en-US" sz="3600" dirty="0"/>
          </a:p>
        </p:txBody>
      </p:sp>
      <p:sp>
        <p:nvSpPr>
          <p:cNvPr id="44035" name="Rectangle 3"/>
          <p:cNvSpPr>
            <a:spLocks noGrp="1" noChangeArrowheads="1"/>
          </p:cNvSpPr>
          <p:nvPr>
            <p:ph idx="1"/>
          </p:nvPr>
        </p:nvSpPr>
        <p:spPr>
          <a:xfrm>
            <a:off x="2481428" y="1256400"/>
            <a:ext cx="9195104" cy="4424363"/>
          </a:xfrm>
        </p:spPr>
        <p:txBody>
          <a:bodyPr/>
          <a:lstStyle/>
          <a:p>
            <a:r>
              <a:rPr lang="en-US" altLang="en-US" sz="2800" b="1" dirty="0"/>
              <a:t> NRA Gun Safety Rules</a:t>
            </a:r>
          </a:p>
          <a:p>
            <a:endParaRPr lang="en-US" altLang="en-US" sz="2800" b="1" dirty="0"/>
          </a:p>
          <a:p>
            <a:endParaRPr lang="en-US" altLang="en-US" sz="2800" b="1" dirty="0"/>
          </a:p>
          <a:p>
            <a:endParaRPr lang="en-US" altLang="en-US" sz="2800" b="1" dirty="0"/>
          </a:p>
          <a:p>
            <a:endParaRPr lang="en-US" altLang="en-US" sz="2800" b="1" dirty="0"/>
          </a:p>
          <a:p>
            <a:endParaRPr lang="en-US" altLang="en-US" sz="2800" b="1" dirty="0"/>
          </a:p>
          <a:p>
            <a:r>
              <a:rPr lang="en-US" altLang="en-US" sz="2800" b="1" dirty="0"/>
              <a:t>General range safety rules</a:t>
            </a:r>
          </a:p>
          <a:p>
            <a:r>
              <a:rPr lang="en-US" altLang="en-US" sz="2800" b="1" dirty="0"/>
              <a:t>Site specific rules</a:t>
            </a:r>
          </a:p>
          <a:p>
            <a:r>
              <a:rPr lang="en-US" altLang="en-US" sz="2800" b="1" dirty="0"/>
              <a:t>Administrative rules</a:t>
            </a:r>
          </a:p>
        </p:txBody>
      </p:sp>
      <p:sp>
        <p:nvSpPr>
          <p:cNvPr id="5" name="Slide Number Placeholder 3"/>
          <p:cNvSpPr>
            <a:spLocks noGrp="1"/>
          </p:cNvSpPr>
          <p:nvPr>
            <p:ph type="sldNum" sz="quarter" idx="12"/>
          </p:nvPr>
        </p:nvSpPr>
        <p:spPr/>
        <p:txBody>
          <a:bodyPr/>
          <a:lstStyle/>
          <a:p>
            <a:r>
              <a:rPr lang="en-US" altLang="en-US"/>
              <a:t>Slide II -</a:t>
            </a:r>
            <a:fld id="{AA40EDDB-2B7E-4890-BD7C-6DABE74DB94A}" type="slidenum">
              <a:rPr lang="en-US" altLang="en-US"/>
              <a:pPr/>
              <a:t>27</a:t>
            </a:fld>
            <a:endParaRPr lang="en-US" altLang="en-US"/>
          </a:p>
        </p:txBody>
      </p:sp>
      <p:sp>
        <p:nvSpPr>
          <p:cNvPr id="44036" name="Text Box 4"/>
          <p:cNvSpPr txBox="1">
            <a:spLocks noChangeArrowheads="1"/>
          </p:cNvSpPr>
          <p:nvPr/>
        </p:nvSpPr>
        <p:spPr bwMode="auto">
          <a:xfrm>
            <a:off x="3082506" y="1807398"/>
            <a:ext cx="8594026"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marL="0" indent="0">
              <a:spcBef>
                <a:spcPct val="50000"/>
              </a:spcBef>
            </a:pPr>
            <a:r>
              <a:rPr lang="en-US" altLang="en-US" sz="2800" b="1" u="sng" dirty="0">
                <a:latin typeface="Arial" panose="020B0604020202020204" pitchFamily="34" charset="0"/>
                <a:cs typeface="Arial" panose="020B0604020202020204" pitchFamily="34" charset="0"/>
              </a:rPr>
              <a:t>ALWAYS</a:t>
            </a:r>
            <a:r>
              <a:rPr lang="en-US" altLang="en-US" sz="2800" dirty="0">
                <a:latin typeface="Arial" panose="020B0604020202020204" pitchFamily="34" charset="0"/>
                <a:cs typeface="Arial" panose="020B0604020202020204" pitchFamily="34" charset="0"/>
              </a:rPr>
              <a:t> Keep the gun pointed in a safe direction.</a:t>
            </a:r>
          </a:p>
          <a:p>
            <a:pPr marL="1604963" indent="-1604963">
              <a:spcBef>
                <a:spcPct val="50000"/>
              </a:spcBef>
            </a:pPr>
            <a:r>
              <a:rPr lang="en-US" altLang="en-US" sz="2800" b="1" u="sng" dirty="0">
                <a:latin typeface="Arial" panose="020B0604020202020204" pitchFamily="34" charset="0"/>
                <a:cs typeface="Arial" panose="020B0604020202020204" pitchFamily="34" charset="0"/>
              </a:rPr>
              <a:t>ALWAYS</a:t>
            </a:r>
            <a:r>
              <a:rPr lang="en-US" altLang="en-US" sz="2800" dirty="0">
                <a:latin typeface="Arial" panose="020B0604020202020204" pitchFamily="34" charset="0"/>
                <a:cs typeface="Arial" panose="020B0604020202020204" pitchFamily="34" charset="0"/>
              </a:rPr>
              <a:t> Keep your finger off the trigger until ready to shoot.</a:t>
            </a:r>
          </a:p>
          <a:p>
            <a:pPr marL="0" indent="0">
              <a:spcBef>
                <a:spcPct val="50000"/>
              </a:spcBef>
            </a:pPr>
            <a:r>
              <a:rPr lang="en-US" altLang="en-US" sz="2800" b="1" u="sng" dirty="0">
                <a:latin typeface="Arial" panose="020B0604020202020204" pitchFamily="34" charset="0"/>
                <a:cs typeface="Arial" panose="020B0604020202020204" pitchFamily="34" charset="0"/>
              </a:rPr>
              <a:t>ALWAYS</a:t>
            </a:r>
            <a:r>
              <a:rPr lang="en-US" altLang="en-US" sz="2800" dirty="0">
                <a:latin typeface="Arial" panose="020B0604020202020204" pitchFamily="34" charset="0"/>
                <a:cs typeface="Arial" panose="020B0604020202020204" pitchFamily="34" charset="0"/>
              </a:rPr>
              <a:t> Keep the gun unloaded until ready to use.</a:t>
            </a:r>
          </a:p>
        </p:txBody>
      </p:sp>
      <p:sp>
        <p:nvSpPr>
          <p:cNvPr id="8" name="Snip and Round Single Corner Rectangle 7">
            <a:extLst>
              <a:ext uri="{FF2B5EF4-FFF2-40B4-BE49-F238E27FC236}">
                <a16:creationId xmlns="" xmlns:a16="http://schemas.microsoft.com/office/drawing/2014/main" id="{E531B3A1-2B89-41A2-B227-F0211B5FE2F6}"/>
              </a:ext>
            </a:extLst>
          </p:cNvPr>
          <p:cNvSpPr/>
          <p:nvPr/>
        </p:nvSpPr>
        <p:spPr>
          <a:xfrm>
            <a:off x="156013" y="21524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33562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marL="838200" indent="-838200"/>
            <a:r>
              <a:rPr lang="en-US" altLang="en-US" sz="3600"/>
              <a:t>Range Commands</a:t>
            </a:r>
            <a:br>
              <a:rPr lang="en-US" altLang="en-US" sz="3600"/>
            </a:br>
            <a:endParaRPr lang="en-US" altLang="en-US" sz="3600"/>
          </a:p>
        </p:txBody>
      </p:sp>
      <p:sp>
        <p:nvSpPr>
          <p:cNvPr id="45059" name="Rectangle 3"/>
          <p:cNvSpPr>
            <a:spLocks noGrp="1" noChangeArrowheads="1"/>
          </p:cNvSpPr>
          <p:nvPr>
            <p:ph idx="1"/>
          </p:nvPr>
        </p:nvSpPr>
        <p:spPr>
          <a:xfrm>
            <a:off x="3623094" y="1601460"/>
            <a:ext cx="8053438" cy="4424363"/>
          </a:xfrm>
        </p:spPr>
        <p:txBody>
          <a:bodyPr/>
          <a:lstStyle/>
          <a:p>
            <a:r>
              <a:rPr lang="en-US" altLang="en-US" dirty="0"/>
              <a:t>“Load”</a:t>
            </a:r>
          </a:p>
          <a:p>
            <a:endParaRPr lang="en-US" altLang="en-US" dirty="0"/>
          </a:p>
          <a:p>
            <a:r>
              <a:rPr lang="en-US" altLang="en-US" dirty="0"/>
              <a:t>“Commence firing”</a:t>
            </a:r>
          </a:p>
          <a:p>
            <a:endParaRPr lang="en-US" altLang="en-US" dirty="0"/>
          </a:p>
          <a:p>
            <a:r>
              <a:rPr lang="en-US" altLang="en-US" dirty="0"/>
              <a:t>“Cease firing”</a:t>
            </a:r>
          </a:p>
        </p:txBody>
      </p:sp>
      <p:sp>
        <p:nvSpPr>
          <p:cNvPr id="4" name="Slide Number Placeholder 3"/>
          <p:cNvSpPr>
            <a:spLocks noGrp="1"/>
          </p:cNvSpPr>
          <p:nvPr>
            <p:ph type="sldNum" sz="quarter" idx="12"/>
          </p:nvPr>
        </p:nvSpPr>
        <p:spPr/>
        <p:txBody>
          <a:bodyPr/>
          <a:lstStyle/>
          <a:p>
            <a:r>
              <a:rPr lang="en-US" altLang="en-US"/>
              <a:t>Slide II -</a:t>
            </a:r>
            <a:fld id="{14B487CA-2725-423B-99FA-C26245A1EBCB}" type="slidenum">
              <a:rPr lang="en-US" altLang="en-US"/>
              <a:pPr/>
              <a:t>28</a:t>
            </a:fld>
            <a:endParaRPr lang="en-US" altLang="en-US"/>
          </a:p>
        </p:txBody>
      </p:sp>
      <p:sp>
        <p:nvSpPr>
          <p:cNvPr id="7" name="Snip and Round Single Corner Rectangle 7">
            <a:extLst>
              <a:ext uri="{FF2B5EF4-FFF2-40B4-BE49-F238E27FC236}">
                <a16:creationId xmlns="" xmlns:a16="http://schemas.microsoft.com/office/drawing/2014/main" id="{E531B3A1-2B89-41A2-B227-F0211B5FE2F6}"/>
              </a:ext>
            </a:extLst>
          </p:cNvPr>
          <p:cNvSpPr/>
          <p:nvPr/>
        </p:nvSpPr>
        <p:spPr>
          <a:xfrm>
            <a:off x="156013" y="21524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07819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marL="838200" indent="-838200"/>
            <a:r>
              <a:rPr lang="en-US" altLang="en-US" sz="3600" dirty="0" smtClean="0"/>
              <a:t>Emergency Procedures</a:t>
            </a:r>
            <a:r>
              <a:rPr lang="en-US" altLang="en-US" sz="3600" dirty="0"/>
              <a:t/>
            </a:r>
            <a:br>
              <a:rPr lang="en-US" altLang="en-US" sz="3600" dirty="0"/>
            </a:br>
            <a:endParaRPr lang="en-US" altLang="en-US" sz="3600" dirty="0"/>
          </a:p>
        </p:txBody>
      </p:sp>
      <p:sp>
        <p:nvSpPr>
          <p:cNvPr id="45059" name="Rectangle 3"/>
          <p:cNvSpPr>
            <a:spLocks noGrp="1" noChangeArrowheads="1"/>
          </p:cNvSpPr>
          <p:nvPr>
            <p:ph idx="1"/>
          </p:nvPr>
        </p:nvSpPr>
        <p:spPr>
          <a:xfrm>
            <a:off x="2481428" y="1224743"/>
            <a:ext cx="9195104" cy="3600242"/>
          </a:xfrm>
        </p:spPr>
        <p:txBody>
          <a:bodyPr anchor="ctr"/>
          <a:lstStyle/>
          <a:p>
            <a:pPr marL="0" indent="0" algn="ctr">
              <a:lnSpc>
                <a:spcPct val="90000"/>
              </a:lnSpc>
              <a:buNone/>
            </a:pPr>
            <a:r>
              <a:rPr lang="en-US" altLang="en-US" sz="3600" b="1" i="1" dirty="0" smtClean="0">
                <a:solidFill>
                  <a:srgbClr val="002060"/>
                </a:solidFill>
                <a:latin typeface="Times New Roman" panose="02020603050405020304" pitchFamily="18" charset="0"/>
                <a:cs typeface="Times New Roman" panose="02020603050405020304" pitchFamily="18" charset="0"/>
              </a:rPr>
              <a:t>What to do if there is an emergency?</a:t>
            </a:r>
            <a:endParaRPr lang="en-US" altLang="en-US" sz="3600" b="1" i="1" dirty="0">
              <a:solidFill>
                <a:srgbClr val="00206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r>
              <a:rPr lang="en-US" altLang="en-US"/>
              <a:t>Slide II -</a:t>
            </a:r>
            <a:fld id="{14B487CA-2725-423B-99FA-C26245A1EBCB}" type="slidenum">
              <a:rPr lang="en-US" altLang="en-US"/>
              <a:pPr/>
              <a:t>29</a:t>
            </a:fld>
            <a:endParaRPr lang="en-US" altLang="en-US"/>
          </a:p>
        </p:txBody>
      </p:sp>
      <p:sp>
        <p:nvSpPr>
          <p:cNvPr id="7" name="Snip and Round Single Corner Rectangle 7">
            <a:extLst>
              <a:ext uri="{FF2B5EF4-FFF2-40B4-BE49-F238E27FC236}">
                <a16:creationId xmlns="" xmlns:a16="http://schemas.microsoft.com/office/drawing/2014/main" id="{E531B3A1-2B89-41A2-B227-F0211B5FE2F6}"/>
              </a:ext>
            </a:extLst>
          </p:cNvPr>
          <p:cNvSpPr/>
          <p:nvPr/>
        </p:nvSpPr>
        <p:spPr>
          <a:xfrm>
            <a:off x="156013" y="21524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459328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chor="ctr"/>
          <a:lstStyle/>
          <a:p>
            <a:r>
              <a:rPr lang="en-US" altLang="en-US" sz="3600" b="1" i="1" dirty="0"/>
              <a:t>Introduction</a:t>
            </a:r>
          </a:p>
        </p:txBody>
      </p:sp>
      <p:sp>
        <p:nvSpPr>
          <p:cNvPr id="12291" name="Rectangle 3"/>
          <p:cNvSpPr>
            <a:spLocks noGrp="1" noChangeArrowheads="1"/>
          </p:cNvSpPr>
          <p:nvPr>
            <p:ph idx="1"/>
          </p:nvPr>
        </p:nvSpPr>
        <p:spPr>
          <a:xfrm>
            <a:off x="2890684" y="1564521"/>
            <a:ext cx="9301316" cy="4416703"/>
          </a:xfrm>
        </p:spPr>
        <p:txBody>
          <a:bodyPr/>
          <a:lstStyle/>
          <a:p>
            <a:pPr algn="l">
              <a:buFontTx/>
              <a:buChar char="•"/>
            </a:pPr>
            <a:r>
              <a:rPr lang="en-US" altLang="en-US" sz="2800" b="1" dirty="0"/>
              <a:t> Chief Instructor</a:t>
            </a:r>
          </a:p>
          <a:p>
            <a:pPr algn="l">
              <a:buFontTx/>
              <a:buChar char="•"/>
            </a:pPr>
            <a:endParaRPr lang="en-US" altLang="en-US" sz="2800" b="1" dirty="0"/>
          </a:p>
          <a:p>
            <a:pPr algn="l">
              <a:buFontTx/>
              <a:buChar char="•"/>
            </a:pPr>
            <a:r>
              <a:rPr lang="en-US" altLang="en-US" sz="2800" b="1" dirty="0"/>
              <a:t> Assistants/Staff</a:t>
            </a:r>
          </a:p>
          <a:p>
            <a:pPr algn="l">
              <a:buFontTx/>
              <a:buChar char="•"/>
            </a:pPr>
            <a:endParaRPr lang="en-US" altLang="en-US" sz="2800" b="1" dirty="0"/>
          </a:p>
          <a:p>
            <a:pPr algn="l">
              <a:buFontTx/>
              <a:buChar char="•"/>
            </a:pPr>
            <a:r>
              <a:rPr lang="en-US" altLang="en-US" sz="2800" b="1" dirty="0"/>
              <a:t> Students</a:t>
            </a:r>
          </a:p>
          <a:p>
            <a:endParaRPr lang="en-US" altLang="en-US" sz="2800" dirty="0"/>
          </a:p>
        </p:txBody>
      </p:sp>
      <p:sp>
        <p:nvSpPr>
          <p:cNvPr id="4" name="Slide Number Placeholder 3"/>
          <p:cNvSpPr>
            <a:spLocks noGrp="1"/>
          </p:cNvSpPr>
          <p:nvPr>
            <p:ph type="sldNum" sz="quarter" idx="12"/>
          </p:nvPr>
        </p:nvSpPr>
        <p:spPr/>
        <p:txBody>
          <a:bodyPr/>
          <a:lstStyle/>
          <a:p>
            <a:r>
              <a:rPr lang="en-US" altLang="en-US"/>
              <a:t>Slide I -</a:t>
            </a:r>
            <a:fld id="{77EABB32-3696-4A55-B43E-94A95E321957}" type="slidenum">
              <a:rPr lang="en-US" altLang="en-US"/>
              <a:pPr/>
              <a:t>3</a:t>
            </a:fld>
            <a:endParaRPr lang="en-US" altLang="en-US"/>
          </a:p>
        </p:txBody>
      </p:sp>
      <p:sp>
        <p:nvSpPr>
          <p:cNvPr id="6" name="Snip and Round Single Corner Rectangle 7">
            <a:extLst>
              <a:ext uri="{FF2B5EF4-FFF2-40B4-BE49-F238E27FC236}">
                <a16:creationId xmlns="" xmlns:a16="http://schemas.microsoft.com/office/drawing/2014/main" id="{E531B3A1-2B89-41A2-B227-F0211B5FE2F6}"/>
              </a:ext>
            </a:extLst>
          </p:cNvPr>
          <p:cNvSpPr/>
          <p:nvPr/>
        </p:nvSpPr>
        <p:spPr>
          <a:xfrm>
            <a:off x="156012" y="1291398"/>
            <a:ext cx="1154627"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71252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sz="3600"/>
              <a:t>Defensive Accuracy</a:t>
            </a:r>
          </a:p>
        </p:txBody>
      </p:sp>
      <p:sp>
        <p:nvSpPr>
          <p:cNvPr id="49155" name="Rectangle 3"/>
          <p:cNvSpPr>
            <a:spLocks noGrp="1" noChangeArrowheads="1"/>
          </p:cNvSpPr>
          <p:nvPr>
            <p:ph idx="1"/>
          </p:nvPr>
        </p:nvSpPr>
        <p:spPr>
          <a:xfrm>
            <a:off x="3053750" y="1601460"/>
            <a:ext cx="8622781" cy="4424363"/>
          </a:xfrm>
        </p:spPr>
        <p:txBody>
          <a:bodyPr/>
          <a:lstStyle/>
          <a:p>
            <a:r>
              <a:rPr lang="en-US" altLang="en-US" sz="2800" dirty="0"/>
              <a:t>Larger groups</a:t>
            </a:r>
          </a:p>
          <a:p>
            <a:endParaRPr lang="en-US" altLang="en-US" sz="2800" dirty="0"/>
          </a:p>
          <a:p>
            <a:r>
              <a:rPr lang="en-US" altLang="en-US" sz="2800" dirty="0"/>
              <a:t>Balanced speed with accuracy</a:t>
            </a:r>
          </a:p>
          <a:p>
            <a:endParaRPr lang="en-US" altLang="en-US" sz="2800" dirty="0"/>
          </a:p>
          <a:p>
            <a:r>
              <a:rPr lang="en-US" altLang="en-US" sz="2800" dirty="0"/>
              <a:t>Aim at the center of mass</a:t>
            </a:r>
          </a:p>
          <a:p>
            <a:endParaRPr lang="en-US" altLang="en-US" sz="2800" dirty="0"/>
          </a:p>
          <a:p>
            <a:r>
              <a:rPr lang="en-US" altLang="en-US" sz="2800" dirty="0"/>
              <a:t>Determining individual ability</a:t>
            </a:r>
          </a:p>
        </p:txBody>
      </p:sp>
      <p:sp>
        <p:nvSpPr>
          <p:cNvPr id="4" name="Slide Number Placeholder 3"/>
          <p:cNvSpPr>
            <a:spLocks noGrp="1"/>
          </p:cNvSpPr>
          <p:nvPr>
            <p:ph type="sldNum" sz="quarter" idx="12"/>
          </p:nvPr>
        </p:nvSpPr>
        <p:spPr/>
        <p:txBody>
          <a:bodyPr/>
          <a:lstStyle/>
          <a:p>
            <a:r>
              <a:rPr lang="en-US" altLang="en-US"/>
              <a:t>Slide II -</a:t>
            </a:r>
            <a:fld id="{FEAC3A3E-A421-403C-8434-C20CC1E97423}" type="slidenum">
              <a:rPr lang="en-US" altLang="en-US"/>
              <a:pPr/>
              <a:t>30</a:t>
            </a:fld>
            <a:endParaRPr lang="en-US" altLang="en-US"/>
          </a:p>
        </p:txBody>
      </p:sp>
      <p:sp>
        <p:nvSpPr>
          <p:cNvPr id="7" name="Snip and Round Single Corner Rectangle 7">
            <a:extLst>
              <a:ext uri="{FF2B5EF4-FFF2-40B4-BE49-F238E27FC236}">
                <a16:creationId xmlns="" xmlns:a16="http://schemas.microsoft.com/office/drawing/2014/main" id="{E531B3A1-2B89-41A2-B227-F0211B5FE2F6}"/>
              </a:ext>
            </a:extLst>
          </p:cNvPr>
          <p:cNvSpPr/>
          <p:nvPr/>
        </p:nvSpPr>
        <p:spPr>
          <a:xfrm>
            <a:off x="156013" y="21524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05098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sz="3600"/>
              <a:t>Fundamentals of Marksmanship</a:t>
            </a:r>
          </a:p>
        </p:txBody>
      </p:sp>
      <p:sp>
        <p:nvSpPr>
          <p:cNvPr id="48131" name="Rectangle 3"/>
          <p:cNvSpPr>
            <a:spLocks noGrp="1" noChangeArrowheads="1"/>
          </p:cNvSpPr>
          <p:nvPr>
            <p:ph idx="1"/>
          </p:nvPr>
        </p:nvSpPr>
        <p:spPr/>
        <p:txBody>
          <a:bodyPr/>
          <a:lstStyle/>
          <a:p>
            <a:r>
              <a:rPr lang="en-US" altLang="en-US" sz="3600" dirty="0"/>
              <a:t>Aiming</a:t>
            </a:r>
          </a:p>
          <a:p>
            <a:pPr lvl="1">
              <a:buFontTx/>
              <a:buChar char="•"/>
            </a:pPr>
            <a:r>
              <a:rPr lang="en-US" altLang="en-US" sz="2800" dirty="0"/>
              <a:t>Sight alignment</a:t>
            </a:r>
          </a:p>
          <a:p>
            <a:pPr lvl="1">
              <a:buFontTx/>
              <a:buChar char="•"/>
            </a:pPr>
            <a:r>
              <a:rPr lang="en-US" altLang="en-US" sz="2800" dirty="0"/>
              <a:t>Sight picture</a:t>
            </a:r>
          </a:p>
          <a:p>
            <a:r>
              <a:rPr lang="en-US" altLang="en-US" sz="3600" dirty="0"/>
              <a:t>Breath control</a:t>
            </a:r>
          </a:p>
          <a:p>
            <a:r>
              <a:rPr lang="en-US" altLang="en-US" sz="3600" dirty="0"/>
              <a:t>Hold control (grip)</a:t>
            </a:r>
          </a:p>
          <a:p>
            <a:r>
              <a:rPr lang="en-US" altLang="en-US" sz="3600" dirty="0"/>
              <a:t>Trigger control</a:t>
            </a:r>
          </a:p>
          <a:p>
            <a:pPr lvl="1">
              <a:buFontTx/>
              <a:buChar char="•"/>
            </a:pPr>
            <a:r>
              <a:rPr lang="en-US" altLang="en-US" sz="2800" dirty="0"/>
              <a:t>Finger placement</a:t>
            </a:r>
          </a:p>
          <a:p>
            <a:pPr lvl="1">
              <a:buFontTx/>
              <a:buChar char="•"/>
            </a:pPr>
            <a:r>
              <a:rPr lang="en-US" altLang="en-US" sz="2800" dirty="0"/>
              <a:t>Trigger movement</a:t>
            </a:r>
          </a:p>
          <a:p>
            <a:r>
              <a:rPr lang="en-US" altLang="en-US" sz="3600" dirty="0"/>
              <a:t>Follow-through</a:t>
            </a:r>
          </a:p>
        </p:txBody>
      </p:sp>
      <p:sp>
        <p:nvSpPr>
          <p:cNvPr id="5" name="Slide Number Placeholder 3"/>
          <p:cNvSpPr>
            <a:spLocks noGrp="1"/>
          </p:cNvSpPr>
          <p:nvPr>
            <p:ph type="sldNum" sz="quarter" idx="12"/>
          </p:nvPr>
        </p:nvSpPr>
        <p:spPr/>
        <p:txBody>
          <a:bodyPr/>
          <a:lstStyle/>
          <a:p>
            <a:r>
              <a:rPr lang="en-US" altLang="en-US"/>
              <a:t>Slide II -</a:t>
            </a:r>
            <a:fld id="{2D9DF857-ACE9-4ACB-B04D-05AB604218F3}" type="slidenum">
              <a:rPr lang="en-US" altLang="en-US"/>
              <a:pPr/>
              <a:t>31</a:t>
            </a:fld>
            <a:endParaRPr lang="en-US" altLang="en-US"/>
          </a:p>
        </p:txBody>
      </p:sp>
      <p:pic>
        <p:nvPicPr>
          <p:cNvPr id="48133"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144139" y="1556861"/>
            <a:ext cx="4086808" cy="3884249"/>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Snip and Round Single Corner Rectangle 7">
            <a:extLst>
              <a:ext uri="{FF2B5EF4-FFF2-40B4-BE49-F238E27FC236}">
                <a16:creationId xmlns="" xmlns:a16="http://schemas.microsoft.com/office/drawing/2014/main" id="{E531B3A1-2B89-41A2-B227-F0211B5FE2F6}"/>
              </a:ext>
            </a:extLst>
          </p:cNvPr>
          <p:cNvSpPr/>
          <p:nvPr/>
        </p:nvSpPr>
        <p:spPr>
          <a:xfrm>
            <a:off x="156013" y="21524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26600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sz="3600"/>
              <a:t>Elements of a Good Shooting Position</a:t>
            </a:r>
          </a:p>
        </p:txBody>
      </p:sp>
      <p:sp>
        <p:nvSpPr>
          <p:cNvPr id="50179" name="Rectangle 3"/>
          <p:cNvSpPr>
            <a:spLocks noGrp="1" noChangeArrowheads="1"/>
          </p:cNvSpPr>
          <p:nvPr>
            <p:ph idx="1"/>
          </p:nvPr>
        </p:nvSpPr>
        <p:spPr>
          <a:xfrm>
            <a:off x="2967486" y="1601460"/>
            <a:ext cx="8709045" cy="4424363"/>
          </a:xfrm>
        </p:spPr>
        <p:txBody>
          <a:bodyPr/>
          <a:lstStyle/>
          <a:p>
            <a:r>
              <a:rPr lang="en-US" altLang="en-US" sz="2800" dirty="0"/>
              <a:t>Consistency </a:t>
            </a:r>
          </a:p>
          <a:p>
            <a:endParaRPr lang="en-US" altLang="en-US" sz="2800" dirty="0"/>
          </a:p>
          <a:p>
            <a:r>
              <a:rPr lang="en-US" altLang="en-US" sz="2800" dirty="0"/>
              <a:t>Balance</a:t>
            </a:r>
          </a:p>
          <a:p>
            <a:endParaRPr lang="en-US" altLang="en-US" sz="2800" dirty="0"/>
          </a:p>
          <a:p>
            <a:r>
              <a:rPr lang="en-US" altLang="en-US" sz="2800" dirty="0"/>
              <a:t>Support</a:t>
            </a:r>
          </a:p>
          <a:p>
            <a:endParaRPr lang="en-US" altLang="en-US" sz="2800" dirty="0"/>
          </a:p>
          <a:p>
            <a:r>
              <a:rPr lang="en-US" altLang="en-US" sz="2800" dirty="0"/>
              <a:t>Natural Aiming Area (NAA) </a:t>
            </a:r>
          </a:p>
          <a:p>
            <a:endParaRPr lang="en-US" altLang="en-US" sz="2800" dirty="0"/>
          </a:p>
          <a:p>
            <a:r>
              <a:rPr lang="en-US" altLang="en-US" sz="2800" dirty="0"/>
              <a:t>Comfort</a:t>
            </a:r>
          </a:p>
        </p:txBody>
      </p:sp>
      <p:sp>
        <p:nvSpPr>
          <p:cNvPr id="4" name="Slide Number Placeholder 3"/>
          <p:cNvSpPr>
            <a:spLocks noGrp="1"/>
          </p:cNvSpPr>
          <p:nvPr>
            <p:ph type="sldNum" sz="quarter" idx="12"/>
          </p:nvPr>
        </p:nvSpPr>
        <p:spPr/>
        <p:txBody>
          <a:bodyPr/>
          <a:lstStyle/>
          <a:p>
            <a:r>
              <a:rPr lang="en-US" altLang="en-US"/>
              <a:t>Slide II -</a:t>
            </a:r>
            <a:fld id="{BE854419-BCF5-4AEA-86B4-CFC641CC4813}" type="slidenum">
              <a:rPr lang="en-US" altLang="en-US"/>
              <a:pPr/>
              <a:t>32</a:t>
            </a:fld>
            <a:endParaRPr lang="en-US" altLang="en-US"/>
          </a:p>
        </p:txBody>
      </p:sp>
      <p:sp>
        <p:nvSpPr>
          <p:cNvPr id="7" name="Snip and Round Single Corner Rectangle 7">
            <a:extLst>
              <a:ext uri="{FF2B5EF4-FFF2-40B4-BE49-F238E27FC236}">
                <a16:creationId xmlns="" xmlns:a16="http://schemas.microsoft.com/office/drawing/2014/main" id="{E531B3A1-2B89-41A2-B227-F0211B5FE2F6}"/>
              </a:ext>
            </a:extLst>
          </p:cNvPr>
          <p:cNvSpPr/>
          <p:nvPr/>
        </p:nvSpPr>
        <p:spPr>
          <a:xfrm>
            <a:off x="156013" y="21524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12579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074874" y="5027110"/>
            <a:ext cx="3564870" cy="132924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281" name="Picture 9"/>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499886" y="1440326"/>
            <a:ext cx="2415542" cy="4667629"/>
          </a:xfrm>
          <a:prstGeom prst="rect">
            <a:avLst/>
          </a:prstGeom>
          <a:noFill/>
          <a:effectLst>
            <a:outerShdw blurRad="50800" dist="762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Oval 9"/>
          <p:cNvSpPr/>
          <p:nvPr/>
        </p:nvSpPr>
        <p:spPr>
          <a:xfrm>
            <a:off x="7525206" y="5285905"/>
            <a:ext cx="3564870" cy="132924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74" name="Rectangle 2"/>
          <p:cNvSpPr>
            <a:spLocks noGrp="1" noChangeArrowheads="1"/>
          </p:cNvSpPr>
          <p:nvPr>
            <p:ph type="title"/>
          </p:nvPr>
        </p:nvSpPr>
        <p:spPr/>
        <p:txBody>
          <a:bodyPr/>
          <a:lstStyle/>
          <a:p>
            <a:r>
              <a:rPr lang="en-US" altLang="en-US" sz="3600"/>
              <a:t>Two Handed Standing Ready Positions</a:t>
            </a:r>
          </a:p>
        </p:txBody>
      </p:sp>
      <p:sp>
        <p:nvSpPr>
          <p:cNvPr id="54276" name="Text Box 4"/>
          <p:cNvSpPr txBox="1">
            <a:spLocks noChangeArrowheads="1"/>
          </p:cNvSpPr>
          <p:nvPr/>
        </p:nvSpPr>
        <p:spPr bwMode="auto">
          <a:xfrm>
            <a:off x="3430447" y="5620997"/>
            <a:ext cx="1495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t>Low ready</a:t>
            </a:r>
          </a:p>
        </p:txBody>
      </p:sp>
      <p:sp>
        <p:nvSpPr>
          <p:cNvPr id="54277" name="Text Box 5"/>
          <p:cNvSpPr txBox="1">
            <a:spLocks noChangeArrowheads="1"/>
          </p:cNvSpPr>
          <p:nvPr/>
        </p:nvSpPr>
        <p:spPr bwMode="auto">
          <a:xfrm>
            <a:off x="8761275" y="5710636"/>
            <a:ext cx="230095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t>Retention </a:t>
            </a:r>
            <a:r>
              <a:rPr lang="en-US" altLang="en-US" sz="2400" dirty="0" smtClean="0"/>
              <a:t>ready/</a:t>
            </a:r>
          </a:p>
          <a:p>
            <a:r>
              <a:rPr lang="en-US" altLang="en-US" sz="2400" dirty="0" smtClean="0"/>
              <a:t>High ready</a:t>
            </a:r>
            <a:endParaRPr lang="en-US" altLang="en-US" sz="24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5920" y="930599"/>
            <a:ext cx="1713716" cy="5460871"/>
          </a:xfrm>
          <a:prstGeom prst="rect">
            <a:avLst/>
          </a:prstGeom>
          <a:effectLst>
            <a:outerShdw blurRad="50800" dist="76200" algn="l" rotWithShape="0">
              <a:prstClr val="black">
                <a:alpha val="40000"/>
              </a:prstClr>
            </a:outerShdw>
          </a:effectLst>
        </p:spPr>
      </p:pic>
      <p:sp>
        <p:nvSpPr>
          <p:cNvPr id="12" name="Snip and Round Single Corner Rectangle 7">
            <a:extLst>
              <a:ext uri="{FF2B5EF4-FFF2-40B4-BE49-F238E27FC236}">
                <a16:creationId xmlns="" xmlns:a16="http://schemas.microsoft.com/office/drawing/2014/main" id="{E531B3A1-2B89-41A2-B227-F0211B5FE2F6}"/>
              </a:ext>
            </a:extLst>
          </p:cNvPr>
          <p:cNvSpPr/>
          <p:nvPr/>
        </p:nvSpPr>
        <p:spPr>
          <a:xfrm>
            <a:off x="156013" y="21524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0285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8505739" y="5211180"/>
            <a:ext cx="2928194" cy="156380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9651" y="1007938"/>
            <a:ext cx="2801504" cy="5245954"/>
          </a:xfrm>
          <a:prstGeom prst="rect">
            <a:avLst/>
          </a:prstGeom>
          <a:effectLst>
            <a:outerShdw blurRad="50800" dist="50800" algn="l" rotWithShape="0">
              <a:prstClr val="black">
                <a:alpha val="40000"/>
              </a:prstClr>
            </a:outerShdw>
          </a:effectLst>
        </p:spPr>
      </p:pic>
      <p:sp>
        <p:nvSpPr>
          <p:cNvPr id="8" name="Oval 7"/>
          <p:cNvSpPr/>
          <p:nvPr/>
        </p:nvSpPr>
        <p:spPr>
          <a:xfrm>
            <a:off x="3191906" y="5169160"/>
            <a:ext cx="2928194" cy="156380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2" name="Rectangle 2"/>
          <p:cNvSpPr>
            <a:spLocks noGrp="1" noChangeArrowheads="1"/>
          </p:cNvSpPr>
          <p:nvPr>
            <p:ph type="title"/>
          </p:nvPr>
        </p:nvSpPr>
        <p:spPr/>
        <p:txBody>
          <a:bodyPr/>
          <a:lstStyle/>
          <a:p>
            <a:r>
              <a:rPr lang="en-US" altLang="en-US" sz="3600"/>
              <a:t>Two Handed Standing Shooting Positions</a:t>
            </a:r>
          </a:p>
        </p:txBody>
      </p:sp>
      <p:sp>
        <p:nvSpPr>
          <p:cNvPr id="51203" name="Rectangle 3"/>
          <p:cNvSpPr>
            <a:spLocks noGrp="1" noChangeArrowheads="1"/>
          </p:cNvSpPr>
          <p:nvPr>
            <p:ph type="body" sz="half" idx="4294967295"/>
          </p:nvPr>
        </p:nvSpPr>
        <p:spPr>
          <a:xfrm>
            <a:off x="3229329" y="6139251"/>
            <a:ext cx="2857232" cy="508842"/>
          </a:xfrm>
        </p:spPr>
        <p:txBody>
          <a:bodyPr/>
          <a:lstStyle/>
          <a:p>
            <a:pPr algn="ctr">
              <a:buFontTx/>
              <a:buNone/>
            </a:pPr>
            <a:r>
              <a:rPr lang="en-US" altLang="en-US" sz="2400" b="1" dirty="0" smtClean="0"/>
              <a:t>Isosceles position</a:t>
            </a:r>
            <a:endParaRPr lang="en-US" altLang="en-US" sz="2400" b="1" dirty="0"/>
          </a:p>
        </p:txBody>
      </p:sp>
      <p:sp>
        <p:nvSpPr>
          <p:cNvPr id="51206" name="Rectangle 6"/>
          <p:cNvSpPr>
            <a:spLocks noChangeArrowheads="1"/>
          </p:cNvSpPr>
          <p:nvPr/>
        </p:nvSpPr>
        <p:spPr bwMode="auto">
          <a:xfrm>
            <a:off x="8505739" y="6067434"/>
            <a:ext cx="2982263" cy="55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Char char="–"/>
              <a:defRPr>
                <a:solidFill>
                  <a:schemeClr val="tx1"/>
                </a:solidFill>
                <a:latin typeface="Times New Roman" panose="02020603050405020304" pitchFamily="18" charset="0"/>
              </a:defRPr>
            </a:lvl4pPr>
            <a:lvl5pPr marL="2057400" indent="-228600">
              <a:spcBef>
                <a:spcPct val="20000"/>
              </a:spcBef>
              <a:buChar char="»"/>
              <a:defRPr>
                <a:solidFill>
                  <a:schemeClr val="tx1"/>
                </a:solidFill>
                <a:latin typeface="Times New Roman" panose="02020603050405020304" pitchFamily="18" charset="0"/>
              </a:defRPr>
            </a:lvl5pPr>
            <a:lvl6pPr marL="2514600" indent="-228600" fontAlgn="base">
              <a:spcBef>
                <a:spcPct val="20000"/>
              </a:spcBef>
              <a:spcAft>
                <a:spcPct val="0"/>
              </a:spcAft>
              <a:buChar char="»"/>
              <a:defRPr>
                <a:solidFill>
                  <a:schemeClr val="tx1"/>
                </a:solidFill>
                <a:latin typeface="Times New Roman" panose="02020603050405020304" pitchFamily="18" charset="0"/>
              </a:defRPr>
            </a:lvl6pPr>
            <a:lvl7pPr marL="2971800" indent="-228600" fontAlgn="base">
              <a:spcBef>
                <a:spcPct val="20000"/>
              </a:spcBef>
              <a:spcAft>
                <a:spcPct val="0"/>
              </a:spcAft>
              <a:buChar char="»"/>
              <a:defRPr>
                <a:solidFill>
                  <a:schemeClr val="tx1"/>
                </a:solidFill>
                <a:latin typeface="Times New Roman" panose="02020603050405020304" pitchFamily="18" charset="0"/>
              </a:defRPr>
            </a:lvl7pPr>
            <a:lvl8pPr marL="3429000" indent="-228600" fontAlgn="base">
              <a:spcBef>
                <a:spcPct val="20000"/>
              </a:spcBef>
              <a:spcAft>
                <a:spcPct val="0"/>
              </a:spcAft>
              <a:buChar char="»"/>
              <a:defRPr>
                <a:solidFill>
                  <a:schemeClr val="tx1"/>
                </a:solidFill>
                <a:latin typeface="Times New Roman" panose="02020603050405020304" pitchFamily="18" charset="0"/>
              </a:defRPr>
            </a:lvl8pPr>
            <a:lvl9pPr marL="3886200" indent="-228600"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altLang="en-US" dirty="0"/>
              <a:t>   </a:t>
            </a:r>
            <a:r>
              <a:rPr lang="en-US" altLang="en-US" b="1" dirty="0"/>
              <a:t> </a:t>
            </a:r>
            <a:r>
              <a:rPr lang="en-US" altLang="en-US" sz="2400" b="1" dirty="0">
                <a:latin typeface="+mn-lt"/>
              </a:rPr>
              <a:t>Weaver position</a:t>
            </a:r>
          </a:p>
          <a:p>
            <a:pPr>
              <a:buFontTx/>
              <a:buNone/>
            </a:pPr>
            <a:endParaRPr lang="en-US" altLang="en-US" dirty="0"/>
          </a:p>
          <a:p>
            <a:endParaRPr lang="en-US" alt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1850" y="1017917"/>
            <a:ext cx="2844233" cy="5235975"/>
          </a:xfrm>
          <a:prstGeom prst="rect">
            <a:avLst/>
          </a:prstGeom>
          <a:effectLst>
            <a:outerShdw blurRad="50800" dist="50800" algn="l" rotWithShape="0">
              <a:prstClr val="black">
                <a:alpha val="40000"/>
              </a:prstClr>
            </a:outerShdw>
          </a:effectLst>
        </p:spPr>
      </p:pic>
      <p:sp>
        <p:nvSpPr>
          <p:cNvPr id="10" name="Snip and Round Single Corner Rectangle 7">
            <a:extLst>
              <a:ext uri="{FF2B5EF4-FFF2-40B4-BE49-F238E27FC236}">
                <a16:creationId xmlns="" xmlns:a16="http://schemas.microsoft.com/office/drawing/2014/main" id="{E531B3A1-2B89-41A2-B227-F0211B5FE2F6}"/>
              </a:ext>
            </a:extLst>
          </p:cNvPr>
          <p:cNvSpPr/>
          <p:nvPr/>
        </p:nvSpPr>
        <p:spPr>
          <a:xfrm>
            <a:off x="156013" y="21524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36579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1203">
                                            <p:txEl>
                                              <p:pRg st="0" end="0"/>
                                            </p:txEl>
                                          </p:spTgt>
                                        </p:tgtEl>
                                        <p:attrNameLst>
                                          <p:attrName>style.visibility</p:attrName>
                                        </p:attrNameLst>
                                      </p:cBhvr>
                                      <p:to>
                                        <p:strVal val="visible"/>
                                      </p:to>
                                    </p:set>
                                    <p:animEffect transition="in" filter="fade">
                                      <p:cBhvr>
                                        <p:cTn id="13" dur="500"/>
                                        <p:tgtEl>
                                          <p:spTgt spid="5120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1206"/>
                                        </p:tgtEl>
                                        <p:attrNameLst>
                                          <p:attrName>style.visibility</p:attrName>
                                        </p:attrNameLst>
                                      </p:cBhvr>
                                      <p:to>
                                        <p:strVal val="visible"/>
                                      </p:to>
                                    </p:set>
                                    <p:animEffect transition="in" filter="fade">
                                      <p:cBhvr>
                                        <p:cTn id="21" dur="500"/>
                                        <p:tgtEl>
                                          <p:spTgt spid="5120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51203" grpId="0" build="p"/>
      <p:bldP spid="5120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en-US" sz="3600"/>
              <a:t>Defensive Shooting Skills</a:t>
            </a:r>
          </a:p>
        </p:txBody>
      </p:sp>
      <p:sp>
        <p:nvSpPr>
          <p:cNvPr id="56323" name="Rectangle 3"/>
          <p:cNvSpPr>
            <a:spLocks noGrp="1" noChangeArrowheads="1"/>
          </p:cNvSpPr>
          <p:nvPr>
            <p:ph idx="1"/>
          </p:nvPr>
        </p:nvSpPr>
        <p:spPr>
          <a:xfrm>
            <a:off x="2356816" y="1556861"/>
            <a:ext cx="5855878" cy="4424363"/>
          </a:xfrm>
        </p:spPr>
        <p:txBody>
          <a:bodyPr/>
          <a:lstStyle/>
          <a:p>
            <a:pPr>
              <a:lnSpc>
                <a:spcPct val="90000"/>
              </a:lnSpc>
              <a:buFont typeface="Wingdings" panose="05000000000000000000" pitchFamily="2" charset="2"/>
              <a:buNone/>
            </a:pPr>
            <a:r>
              <a:rPr lang="en-US" altLang="en-US" sz="2800" dirty="0"/>
              <a:t>  </a:t>
            </a:r>
            <a:r>
              <a:rPr lang="en-US" altLang="en-US" sz="2800" dirty="0" smtClean="0"/>
              <a:t>Scanning &amp; Assessing </a:t>
            </a:r>
            <a:r>
              <a:rPr lang="en-US" altLang="en-US" sz="2800" dirty="0"/>
              <a:t>the area </a:t>
            </a:r>
            <a:r>
              <a:rPr lang="en-US" altLang="en-US" sz="2800" dirty="0" smtClean="0"/>
              <a:t>for</a:t>
            </a:r>
            <a:br>
              <a:rPr lang="en-US" altLang="en-US" sz="2800" dirty="0" smtClean="0"/>
            </a:br>
            <a:r>
              <a:rPr lang="en-US" altLang="en-US" sz="2800" dirty="0" smtClean="0"/>
              <a:t>the </a:t>
            </a:r>
            <a:r>
              <a:rPr lang="en-US" altLang="en-US" sz="2800" dirty="0"/>
              <a:t>additional threats</a:t>
            </a:r>
          </a:p>
          <a:p>
            <a:pPr>
              <a:lnSpc>
                <a:spcPct val="90000"/>
              </a:lnSpc>
              <a:buFont typeface="Wingdings" panose="05000000000000000000" pitchFamily="2" charset="2"/>
              <a:buNone/>
            </a:pPr>
            <a:r>
              <a:rPr lang="en-US" altLang="en-US" sz="2400" dirty="0"/>
              <a:t>		</a:t>
            </a:r>
          </a:p>
          <a:p>
            <a:pPr>
              <a:lnSpc>
                <a:spcPct val="90000"/>
              </a:lnSpc>
              <a:buFont typeface="Wingdings" panose="05000000000000000000" pitchFamily="2" charset="2"/>
              <a:buChar char="§"/>
            </a:pPr>
            <a:endParaRPr lang="en-US" altLang="en-US" sz="2400" dirty="0" smtClean="0"/>
          </a:p>
          <a:p>
            <a:pPr>
              <a:lnSpc>
                <a:spcPct val="90000"/>
              </a:lnSpc>
              <a:buFont typeface="Wingdings" panose="05000000000000000000" pitchFamily="2" charset="2"/>
              <a:buChar char="§"/>
            </a:pPr>
            <a:endParaRPr lang="en-US" altLang="en-US" sz="2400" dirty="0"/>
          </a:p>
          <a:p>
            <a:pPr>
              <a:lnSpc>
                <a:spcPct val="90000"/>
              </a:lnSpc>
              <a:buFont typeface="Wingdings" panose="05000000000000000000" pitchFamily="2" charset="2"/>
              <a:buChar char="§"/>
            </a:pPr>
            <a:endParaRPr lang="en-US" altLang="en-US" sz="2400" dirty="0" smtClean="0"/>
          </a:p>
          <a:p>
            <a:pPr>
              <a:buNone/>
            </a:pPr>
            <a:r>
              <a:rPr lang="en-US" altLang="en-US" sz="2400" b="1" i="1" u="sng" dirty="0"/>
              <a:t>Range Safety</a:t>
            </a:r>
          </a:p>
          <a:p>
            <a:pPr marL="0" indent="0">
              <a:buNone/>
            </a:pPr>
            <a:r>
              <a:rPr lang="en-US" altLang="en-US" sz="2400" dirty="0"/>
              <a:t>	</a:t>
            </a:r>
            <a:r>
              <a:rPr lang="en-US" sz="2400" dirty="0"/>
              <a:t>For safety purposes on the range, be careful not to allow your muzzle to turn with your head when assessing left and right.</a:t>
            </a:r>
          </a:p>
          <a:p>
            <a:pPr>
              <a:lnSpc>
                <a:spcPct val="90000"/>
              </a:lnSpc>
              <a:buFont typeface="Wingdings" panose="05000000000000000000" pitchFamily="2" charset="2"/>
              <a:buChar char="§"/>
            </a:pPr>
            <a:endParaRPr lang="en-US" altLang="en-US" sz="2400" dirty="0"/>
          </a:p>
        </p:txBody>
      </p:sp>
      <p:pic>
        <p:nvPicPr>
          <p:cNvPr id="56335"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2664" y="3376614"/>
            <a:ext cx="66675" cy="1047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2694" y="1556860"/>
            <a:ext cx="3993325" cy="5301138"/>
          </a:xfrm>
          <a:prstGeom prst="rect">
            <a:avLst/>
          </a:prstGeom>
        </p:spPr>
      </p:pic>
      <p:sp>
        <p:nvSpPr>
          <p:cNvPr id="7" name="Snip and Round Single Corner Rectangle 7">
            <a:extLst>
              <a:ext uri="{FF2B5EF4-FFF2-40B4-BE49-F238E27FC236}">
                <a16:creationId xmlns="" xmlns:a16="http://schemas.microsoft.com/office/drawing/2014/main" id="{E531B3A1-2B89-41A2-B227-F0211B5FE2F6}"/>
              </a:ext>
            </a:extLst>
          </p:cNvPr>
          <p:cNvSpPr/>
          <p:nvPr/>
        </p:nvSpPr>
        <p:spPr>
          <a:xfrm>
            <a:off x="156013" y="21524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49945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sz="3600"/>
              <a:t>Defensive Shooting Skills</a:t>
            </a:r>
          </a:p>
        </p:txBody>
      </p:sp>
      <p:sp>
        <p:nvSpPr>
          <p:cNvPr id="58371" name="Rectangle 3"/>
          <p:cNvSpPr>
            <a:spLocks noGrp="1" noChangeArrowheads="1"/>
          </p:cNvSpPr>
          <p:nvPr>
            <p:ph idx="1"/>
          </p:nvPr>
        </p:nvSpPr>
        <p:spPr>
          <a:xfrm>
            <a:off x="2342976" y="1527571"/>
            <a:ext cx="9835184" cy="4424363"/>
          </a:xfrm>
        </p:spPr>
        <p:txBody>
          <a:bodyPr/>
          <a:lstStyle/>
          <a:p>
            <a:pPr>
              <a:lnSpc>
                <a:spcPct val="90000"/>
              </a:lnSpc>
              <a:buFont typeface="Wingdings" panose="05000000000000000000" pitchFamily="2" charset="2"/>
              <a:buNone/>
            </a:pPr>
            <a:r>
              <a:rPr lang="en-US" altLang="en-US" sz="2800" dirty="0"/>
              <a:t>     Flash sight picture (sight deviation)</a:t>
            </a:r>
          </a:p>
          <a:p>
            <a:pPr>
              <a:lnSpc>
                <a:spcPct val="90000"/>
              </a:lnSpc>
              <a:buFont typeface="Wingdings" panose="05000000000000000000" pitchFamily="2" charset="2"/>
              <a:buNone/>
            </a:pPr>
            <a:r>
              <a:rPr lang="en-US" altLang="en-US" sz="2400" dirty="0"/>
              <a:t>		</a:t>
            </a:r>
          </a:p>
          <a:p>
            <a:pPr>
              <a:lnSpc>
                <a:spcPct val="90000"/>
              </a:lnSpc>
              <a:buFont typeface="Wingdings" panose="05000000000000000000" pitchFamily="2" charset="2"/>
              <a:buChar char="§"/>
            </a:pPr>
            <a:endParaRPr lang="en-US" altLang="en-US" sz="2400" dirty="0"/>
          </a:p>
        </p:txBody>
      </p:sp>
      <p:sp>
        <p:nvSpPr>
          <p:cNvPr id="43" name="Slide Number Placeholder 3"/>
          <p:cNvSpPr>
            <a:spLocks noGrp="1"/>
          </p:cNvSpPr>
          <p:nvPr>
            <p:ph type="sldNum" sz="quarter" idx="12"/>
          </p:nvPr>
        </p:nvSpPr>
        <p:spPr/>
        <p:txBody>
          <a:bodyPr/>
          <a:lstStyle/>
          <a:p>
            <a:r>
              <a:rPr lang="en-US" altLang="en-US"/>
              <a:t>Slide II -</a:t>
            </a:r>
            <a:fld id="{91C77639-47DB-4054-AA3C-7BEC72F54306}" type="slidenum">
              <a:rPr lang="en-US" altLang="en-US"/>
              <a:pPr/>
              <a:t>36</a:t>
            </a:fld>
            <a:endParaRPr lang="en-US" altLang="en-US"/>
          </a:p>
        </p:txBody>
      </p:sp>
      <p:sp>
        <p:nvSpPr>
          <p:cNvPr id="58372" name="Text Box 4"/>
          <p:cNvSpPr txBox="1">
            <a:spLocks noChangeArrowheads="1"/>
          </p:cNvSpPr>
          <p:nvPr/>
        </p:nvSpPr>
        <p:spPr bwMode="auto">
          <a:xfrm>
            <a:off x="2679002" y="2500786"/>
            <a:ext cx="7086600" cy="244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Wingdings" panose="05000000000000000000" pitchFamily="2" charset="2"/>
              <a:buChar char="§"/>
            </a:pPr>
            <a:r>
              <a:rPr lang="en-US" altLang="en-US" sz="2800" dirty="0"/>
              <a:t> Imperfect alignment </a:t>
            </a:r>
          </a:p>
          <a:p>
            <a:pPr>
              <a:spcBef>
                <a:spcPct val="50000"/>
              </a:spcBef>
              <a:buFont typeface="Wingdings" panose="05000000000000000000" pitchFamily="2" charset="2"/>
              <a:buChar char="§"/>
            </a:pPr>
            <a:r>
              <a:rPr lang="en-US" altLang="en-US" sz="2800" dirty="0"/>
              <a:t> Quick acquisition </a:t>
            </a:r>
          </a:p>
          <a:p>
            <a:pPr>
              <a:spcBef>
                <a:spcPct val="50000"/>
              </a:spcBef>
              <a:buFont typeface="Wingdings" panose="05000000000000000000" pitchFamily="2" charset="2"/>
              <a:buChar char="§"/>
            </a:pPr>
            <a:r>
              <a:rPr lang="en-US" altLang="en-US" sz="2800" dirty="0"/>
              <a:t> Rapid engagement </a:t>
            </a:r>
          </a:p>
          <a:p>
            <a:pPr>
              <a:spcBef>
                <a:spcPct val="50000"/>
              </a:spcBef>
              <a:buFont typeface="Wingdings" panose="05000000000000000000" pitchFamily="2" charset="2"/>
              <a:buChar char="§"/>
            </a:pPr>
            <a:r>
              <a:rPr lang="en-US" altLang="en-US" sz="2800" dirty="0"/>
              <a:t> Distance equals time </a:t>
            </a:r>
          </a:p>
        </p:txBody>
      </p:sp>
      <p:sp>
        <p:nvSpPr>
          <p:cNvPr id="58416" name="Text Box 48"/>
          <p:cNvSpPr txBox="1">
            <a:spLocks noChangeArrowheads="1"/>
          </p:cNvSpPr>
          <p:nvPr/>
        </p:nvSpPr>
        <p:spPr bwMode="auto">
          <a:xfrm>
            <a:off x="5943977" y="3198723"/>
            <a:ext cx="114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eaLnBrk="0" hangingPunct="0"/>
            <a:r>
              <a:rPr lang="en-US" altLang="en-US" dirty="0"/>
              <a:t>Fig. 1</a:t>
            </a:r>
          </a:p>
        </p:txBody>
      </p:sp>
      <p:sp>
        <p:nvSpPr>
          <p:cNvPr id="58417" name="Text Box 49"/>
          <p:cNvSpPr txBox="1">
            <a:spLocks noChangeArrowheads="1"/>
          </p:cNvSpPr>
          <p:nvPr/>
        </p:nvSpPr>
        <p:spPr bwMode="auto">
          <a:xfrm>
            <a:off x="5943977" y="4840762"/>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eaLnBrk="0" hangingPunct="0"/>
            <a:r>
              <a:rPr lang="en-US" altLang="en-US" dirty="0"/>
              <a:t>Fig. </a:t>
            </a:r>
            <a:r>
              <a:rPr lang="en-US" altLang="en-US" dirty="0" smtClean="0"/>
              <a:t>2</a:t>
            </a:r>
            <a:endParaRPr lang="en-US" altLang="en-US" dirty="0"/>
          </a:p>
        </p:txBody>
      </p:sp>
      <p:sp>
        <p:nvSpPr>
          <p:cNvPr id="58418" name="Text Box 50"/>
          <p:cNvSpPr txBox="1">
            <a:spLocks noChangeArrowheads="1"/>
          </p:cNvSpPr>
          <p:nvPr/>
        </p:nvSpPr>
        <p:spPr bwMode="auto">
          <a:xfrm>
            <a:off x="10008870" y="3196989"/>
            <a:ext cx="1104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eaLnBrk="0" hangingPunct="0"/>
            <a:r>
              <a:rPr lang="en-US" altLang="en-US" dirty="0"/>
              <a:t>Fig. </a:t>
            </a:r>
            <a:r>
              <a:rPr lang="en-US" altLang="en-US" dirty="0" smtClean="0"/>
              <a:t>3</a:t>
            </a:r>
            <a:endParaRPr lang="en-US" altLang="en-US" dirty="0"/>
          </a:p>
        </p:txBody>
      </p:sp>
      <p:sp>
        <p:nvSpPr>
          <p:cNvPr id="58419" name="Text Box 51"/>
          <p:cNvSpPr txBox="1">
            <a:spLocks noChangeArrowheads="1"/>
          </p:cNvSpPr>
          <p:nvPr/>
        </p:nvSpPr>
        <p:spPr bwMode="auto">
          <a:xfrm>
            <a:off x="10248900" y="4753449"/>
            <a:ext cx="1219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0" hangingPunct="0"/>
            <a:r>
              <a:rPr lang="en-US" altLang="en-US" dirty="0"/>
              <a:t>Fig. 4</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8980" y="4113022"/>
            <a:ext cx="1307596" cy="135731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8401" y="4113022"/>
            <a:ext cx="1307598" cy="135731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0878" y="2611442"/>
            <a:ext cx="1307597" cy="135731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8401" y="2611442"/>
            <a:ext cx="1307597" cy="1357310"/>
          </a:xfrm>
          <a:prstGeom prst="rect">
            <a:avLst/>
          </a:prstGeom>
        </p:spPr>
      </p:pic>
      <p:sp>
        <p:nvSpPr>
          <p:cNvPr id="16" name="Snip and Round Single Corner Rectangle 7">
            <a:extLst>
              <a:ext uri="{FF2B5EF4-FFF2-40B4-BE49-F238E27FC236}">
                <a16:creationId xmlns="" xmlns:a16="http://schemas.microsoft.com/office/drawing/2014/main" id="{E531B3A1-2B89-41A2-B227-F0211B5FE2F6}"/>
              </a:ext>
            </a:extLst>
          </p:cNvPr>
          <p:cNvSpPr/>
          <p:nvPr/>
        </p:nvSpPr>
        <p:spPr>
          <a:xfrm>
            <a:off x="156013" y="21524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981056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tLang="en-US" sz="3600"/>
              <a:t>Defensive Shooting Skills</a:t>
            </a:r>
          </a:p>
        </p:txBody>
      </p:sp>
      <p:sp>
        <p:nvSpPr>
          <p:cNvPr id="60419" name="Rectangle 3"/>
          <p:cNvSpPr>
            <a:spLocks noGrp="1" noChangeArrowheads="1"/>
          </p:cNvSpPr>
          <p:nvPr>
            <p:ph idx="1"/>
          </p:nvPr>
        </p:nvSpPr>
        <p:spPr>
          <a:xfrm>
            <a:off x="2473808" y="757236"/>
            <a:ext cx="8879992" cy="636327"/>
          </a:xfrm>
        </p:spPr>
        <p:txBody>
          <a:bodyPr/>
          <a:lstStyle/>
          <a:p>
            <a:pPr>
              <a:lnSpc>
                <a:spcPct val="90000"/>
              </a:lnSpc>
              <a:buFont typeface="Wingdings" panose="05000000000000000000" pitchFamily="2" charset="2"/>
              <a:buNone/>
            </a:pPr>
            <a:r>
              <a:rPr lang="en-US" altLang="en-US" sz="2800" dirty="0"/>
              <a:t>     Flash sight picture (sight deviation </a:t>
            </a:r>
            <a:r>
              <a:rPr lang="en-US" altLang="en-US" sz="2800" dirty="0" smtClean="0"/>
              <a:t>continued)</a:t>
            </a:r>
          </a:p>
        </p:txBody>
      </p:sp>
      <p:sp>
        <p:nvSpPr>
          <p:cNvPr id="60455" name="Text Box 39"/>
          <p:cNvSpPr txBox="1">
            <a:spLocks noChangeArrowheads="1"/>
          </p:cNvSpPr>
          <p:nvPr/>
        </p:nvSpPr>
        <p:spPr bwMode="auto">
          <a:xfrm>
            <a:off x="1752600" y="2787771"/>
            <a:ext cx="114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eaLnBrk="0" hangingPunct="0"/>
            <a:r>
              <a:rPr lang="en-US" altLang="en-US" dirty="0"/>
              <a:t>Fig. 1</a:t>
            </a:r>
          </a:p>
        </p:txBody>
      </p:sp>
      <p:sp>
        <p:nvSpPr>
          <p:cNvPr id="60456" name="Text Box 40"/>
          <p:cNvSpPr txBox="1">
            <a:spLocks noChangeArrowheads="1"/>
          </p:cNvSpPr>
          <p:nvPr/>
        </p:nvSpPr>
        <p:spPr bwMode="auto">
          <a:xfrm>
            <a:off x="11427126" y="2786318"/>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altLang="en-US" dirty="0"/>
              <a:t>Fig. 3</a:t>
            </a:r>
          </a:p>
        </p:txBody>
      </p:sp>
      <p:sp>
        <p:nvSpPr>
          <p:cNvPr id="60457" name="Text Box 41"/>
          <p:cNvSpPr txBox="1">
            <a:spLocks noChangeArrowheads="1"/>
          </p:cNvSpPr>
          <p:nvPr/>
        </p:nvSpPr>
        <p:spPr bwMode="auto">
          <a:xfrm>
            <a:off x="1790700" y="5428825"/>
            <a:ext cx="1104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eaLnBrk="0" hangingPunct="0"/>
            <a:r>
              <a:rPr lang="en-US" altLang="en-US" dirty="0"/>
              <a:t>Fig. 2</a:t>
            </a:r>
          </a:p>
        </p:txBody>
      </p:sp>
      <p:sp>
        <p:nvSpPr>
          <p:cNvPr id="60458" name="Text Box 42"/>
          <p:cNvSpPr txBox="1">
            <a:spLocks noChangeArrowheads="1"/>
          </p:cNvSpPr>
          <p:nvPr/>
        </p:nvSpPr>
        <p:spPr bwMode="auto">
          <a:xfrm>
            <a:off x="11389026" y="5405547"/>
            <a:ext cx="1219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altLang="en-US" dirty="0"/>
              <a:t>Fig. 4</a:t>
            </a:r>
          </a:p>
        </p:txBody>
      </p:sp>
      <p:pic>
        <p:nvPicPr>
          <p:cNvPr id="52" name="Picture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8347" y="4823633"/>
            <a:ext cx="1307596" cy="1357310"/>
          </a:xfrm>
          <a:prstGeom prst="rect">
            <a:avLst/>
          </a:prstGeom>
        </p:spPr>
      </p:pic>
      <p:pic>
        <p:nvPicPr>
          <p:cNvPr id="53" name="Picture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5525" y="4823633"/>
            <a:ext cx="1307598" cy="1357311"/>
          </a:xfrm>
          <a:prstGeom prst="rect">
            <a:avLst/>
          </a:prstGeom>
        </p:spPr>
      </p:pic>
      <p:pic>
        <p:nvPicPr>
          <p:cNvPr id="54" name="Picture 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1961" y="2185147"/>
            <a:ext cx="1307597" cy="1357310"/>
          </a:xfrm>
          <a:prstGeom prst="rect">
            <a:avLst/>
          </a:prstGeom>
        </p:spPr>
      </p:pic>
      <p:pic>
        <p:nvPicPr>
          <p:cNvPr id="55" name="Picture 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55525" y="2185147"/>
            <a:ext cx="1307597" cy="1357310"/>
          </a:xfrm>
          <a:prstGeom prst="rect">
            <a:avLst/>
          </a:prstGeom>
        </p:spPr>
      </p:pic>
      <p:pic>
        <p:nvPicPr>
          <p:cNvPr id="59" name="Picture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44015" y="1393563"/>
            <a:ext cx="3260784" cy="5077620"/>
          </a:xfrm>
          <a:prstGeom prst="rect">
            <a:avLst/>
          </a:prstGeom>
        </p:spPr>
      </p:pic>
      <p:sp>
        <p:nvSpPr>
          <p:cNvPr id="16" name="Snip and Round Single Corner Rectangle 7">
            <a:extLst>
              <a:ext uri="{FF2B5EF4-FFF2-40B4-BE49-F238E27FC236}">
                <a16:creationId xmlns="" xmlns:a16="http://schemas.microsoft.com/office/drawing/2014/main" id="{E531B3A1-2B89-41A2-B227-F0211B5FE2F6}"/>
              </a:ext>
            </a:extLst>
          </p:cNvPr>
          <p:cNvSpPr/>
          <p:nvPr/>
        </p:nvSpPr>
        <p:spPr>
          <a:xfrm>
            <a:off x="156013" y="21524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 Box 60"/>
          <p:cNvSpPr txBox="1">
            <a:spLocks noChangeArrowheads="1"/>
          </p:cNvSpPr>
          <p:nvPr/>
        </p:nvSpPr>
        <p:spPr bwMode="auto">
          <a:xfrm>
            <a:off x="3758568" y="1393563"/>
            <a:ext cx="27458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latin typeface="Arial" panose="020B0604020202020204" pitchFamily="34" charset="0"/>
                <a:cs typeface="Arial" panose="020B0604020202020204" pitchFamily="34" charset="0"/>
              </a:rPr>
              <a:t>Center of Mass </a:t>
            </a:r>
          </a:p>
        </p:txBody>
      </p:sp>
      <p:sp>
        <p:nvSpPr>
          <p:cNvPr id="17" name="Oval 16"/>
          <p:cNvSpPr>
            <a:spLocks noChangeAspect="1"/>
          </p:cNvSpPr>
          <p:nvPr/>
        </p:nvSpPr>
        <p:spPr>
          <a:xfrm>
            <a:off x="6673684" y="3348531"/>
            <a:ext cx="1196348" cy="11901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stCxn id="15" idx="2"/>
            <a:endCxn id="17" idx="1"/>
          </p:cNvCxnSpPr>
          <p:nvPr/>
        </p:nvCxnSpPr>
        <p:spPr>
          <a:xfrm>
            <a:off x="5131515" y="1916783"/>
            <a:ext cx="1717370" cy="16060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64549" y="3883840"/>
            <a:ext cx="1389236" cy="1442054"/>
          </a:xfrm>
          <a:prstGeom prst="rect">
            <a:avLst/>
          </a:prstGeom>
          <a:noFill/>
        </p:spPr>
      </p:pic>
    </p:spTree>
    <p:extLst>
      <p:ext uri="{BB962C8B-B14F-4D97-AF65-F5344CB8AC3E}">
        <p14:creationId xmlns:p14="http://schemas.microsoft.com/office/powerpoint/2010/main" val="1873276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6054" y="1184947"/>
            <a:ext cx="3782350" cy="5889791"/>
          </a:xfrm>
          <a:prstGeom prst="rect">
            <a:avLst/>
          </a:prstGeom>
        </p:spPr>
      </p:pic>
      <p:sp>
        <p:nvSpPr>
          <p:cNvPr id="31" name="Text Box 60"/>
          <p:cNvSpPr txBox="1">
            <a:spLocks noChangeArrowheads="1"/>
          </p:cNvSpPr>
          <p:nvPr/>
        </p:nvSpPr>
        <p:spPr bwMode="auto">
          <a:xfrm>
            <a:off x="6495154" y="1960858"/>
            <a:ext cx="152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dirty="0"/>
              <a:t>Center of Mass</a:t>
            </a:r>
            <a:r>
              <a:rPr lang="en-US" altLang="en-US" dirty="0"/>
              <a:t> </a:t>
            </a:r>
          </a:p>
        </p:txBody>
      </p:sp>
      <p:sp>
        <p:nvSpPr>
          <p:cNvPr id="60418" name="Rectangle 2"/>
          <p:cNvSpPr>
            <a:spLocks noGrp="1" noChangeArrowheads="1"/>
          </p:cNvSpPr>
          <p:nvPr>
            <p:ph type="title"/>
          </p:nvPr>
        </p:nvSpPr>
        <p:spPr/>
        <p:txBody>
          <a:bodyPr/>
          <a:lstStyle/>
          <a:p>
            <a:r>
              <a:rPr lang="en-US" altLang="en-US" sz="3600"/>
              <a:t>Defensive Shooting Skills</a:t>
            </a:r>
          </a:p>
        </p:txBody>
      </p:sp>
      <p:sp>
        <p:nvSpPr>
          <p:cNvPr id="60419" name="Rectangle 3"/>
          <p:cNvSpPr>
            <a:spLocks noGrp="1" noChangeArrowheads="1"/>
          </p:cNvSpPr>
          <p:nvPr>
            <p:ph idx="1"/>
          </p:nvPr>
        </p:nvSpPr>
        <p:spPr>
          <a:xfrm>
            <a:off x="2473808" y="757236"/>
            <a:ext cx="8879992" cy="621407"/>
          </a:xfrm>
        </p:spPr>
        <p:txBody>
          <a:bodyPr/>
          <a:lstStyle/>
          <a:p>
            <a:pPr>
              <a:lnSpc>
                <a:spcPct val="90000"/>
              </a:lnSpc>
              <a:buFont typeface="Wingdings" panose="05000000000000000000" pitchFamily="2" charset="2"/>
              <a:buNone/>
            </a:pPr>
            <a:r>
              <a:rPr lang="en-US" altLang="en-US" sz="2800" dirty="0"/>
              <a:t>     Flash sight picture (sight deviation </a:t>
            </a:r>
            <a:r>
              <a:rPr lang="en-US" altLang="en-US" sz="2800" dirty="0" smtClean="0"/>
              <a:t>continued)</a:t>
            </a:r>
          </a:p>
        </p:txBody>
      </p:sp>
      <p:sp>
        <p:nvSpPr>
          <p:cNvPr id="60455" name="Text Box 39"/>
          <p:cNvSpPr txBox="1">
            <a:spLocks noChangeArrowheads="1"/>
          </p:cNvSpPr>
          <p:nvPr/>
        </p:nvSpPr>
        <p:spPr bwMode="auto">
          <a:xfrm>
            <a:off x="1752600" y="2787771"/>
            <a:ext cx="114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eaLnBrk="0" hangingPunct="0"/>
            <a:r>
              <a:rPr lang="en-US" altLang="en-US" dirty="0"/>
              <a:t>Fig. 1</a:t>
            </a:r>
          </a:p>
        </p:txBody>
      </p:sp>
      <p:sp>
        <p:nvSpPr>
          <p:cNvPr id="60456" name="Text Box 40"/>
          <p:cNvSpPr txBox="1">
            <a:spLocks noChangeArrowheads="1"/>
          </p:cNvSpPr>
          <p:nvPr/>
        </p:nvSpPr>
        <p:spPr bwMode="auto">
          <a:xfrm>
            <a:off x="11427126" y="2786318"/>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altLang="en-US" dirty="0"/>
              <a:t>Fig. 3</a:t>
            </a:r>
          </a:p>
        </p:txBody>
      </p:sp>
      <p:sp>
        <p:nvSpPr>
          <p:cNvPr id="60457" name="Text Box 41"/>
          <p:cNvSpPr txBox="1">
            <a:spLocks noChangeArrowheads="1"/>
          </p:cNvSpPr>
          <p:nvPr/>
        </p:nvSpPr>
        <p:spPr bwMode="auto">
          <a:xfrm>
            <a:off x="1807062" y="5428825"/>
            <a:ext cx="1104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eaLnBrk="0" hangingPunct="0"/>
            <a:r>
              <a:rPr lang="en-US" altLang="en-US" dirty="0"/>
              <a:t>Fig. 2</a:t>
            </a:r>
          </a:p>
        </p:txBody>
      </p:sp>
      <p:sp>
        <p:nvSpPr>
          <p:cNvPr id="60458" name="Text Box 42"/>
          <p:cNvSpPr txBox="1">
            <a:spLocks noChangeArrowheads="1"/>
          </p:cNvSpPr>
          <p:nvPr/>
        </p:nvSpPr>
        <p:spPr bwMode="auto">
          <a:xfrm>
            <a:off x="11389026" y="5405547"/>
            <a:ext cx="1219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altLang="en-US" dirty="0"/>
              <a:t>Fig. 4</a:t>
            </a:r>
          </a:p>
        </p:txBody>
      </p:sp>
      <p:pic>
        <p:nvPicPr>
          <p:cNvPr id="52" name="Picture 51"/>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94709" y="4823633"/>
            <a:ext cx="1307596" cy="1357310"/>
          </a:xfrm>
          <a:prstGeom prst="rect">
            <a:avLst/>
          </a:prstGeom>
        </p:spPr>
      </p:pic>
      <p:pic>
        <p:nvPicPr>
          <p:cNvPr id="53" name="Picture 52"/>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55525" y="4823633"/>
            <a:ext cx="1307598" cy="1357311"/>
          </a:xfrm>
          <a:prstGeom prst="rect">
            <a:avLst/>
          </a:prstGeom>
        </p:spPr>
      </p:pic>
      <p:pic>
        <p:nvPicPr>
          <p:cNvPr id="54" name="Pictur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1961" y="2185147"/>
            <a:ext cx="1307597" cy="1357310"/>
          </a:xfrm>
          <a:prstGeom prst="rect">
            <a:avLst/>
          </a:prstGeom>
        </p:spPr>
      </p:pic>
      <p:pic>
        <p:nvPicPr>
          <p:cNvPr id="55" name="Picture 54"/>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55525" y="2185147"/>
            <a:ext cx="1307597" cy="1357310"/>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6239" y="3552841"/>
            <a:ext cx="187061" cy="181293"/>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58179" y="3517558"/>
            <a:ext cx="187061" cy="181293"/>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58179" y="3586967"/>
            <a:ext cx="187061" cy="18129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55325" y="3443647"/>
            <a:ext cx="187061" cy="181293"/>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0973" y="3551357"/>
            <a:ext cx="187061" cy="181293"/>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37054" y="3443647"/>
            <a:ext cx="187061" cy="181293"/>
          </a:xfrm>
          <a:prstGeom prst="rect">
            <a:avLst/>
          </a:prstGeom>
        </p:spPr>
      </p:pic>
      <p:sp>
        <p:nvSpPr>
          <p:cNvPr id="23" name="Text Box 4"/>
          <p:cNvSpPr txBox="1">
            <a:spLocks noChangeArrowheads="1"/>
          </p:cNvSpPr>
          <p:nvPr/>
        </p:nvSpPr>
        <p:spPr bwMode="auto">
          <a:xfrm>
            <a:off x="2735948" y="3583700"/>
            <a:ext cx="16596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smtClean="0"/>
              <a:t>High Center</a:t>
            </a:r>
            <a:endParaRPr lang="en-US" altLang="en-US" sz="2400" dirty="0"/>
          </a:p>
        </p:txBody>
      </p:sp>
      <p:sp>
        <p:nvSpPr>
          <p:cNvPr id="24" name="Text Box 4"/>
          <p:cNvSpPr txBox="1">
            <a:spLocks noChangeArrowheads="1"/>
          </p:cNvSpPr>
          <p:nvPr/>
        </p:nvSpPr>
        <p:spPr bwMode="auto">
          <a:xfrm>
            <a:off x="2781376" y="6180943"/>
            <a:ext cx="15687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smtClean="0"/>
              <a:t>Center Left</a:t>
            </a:r>
            <a:endParaRPr lang="en-US" altLang="en-US" sz="2400" dirty="0"/>
          </a:p>
        </p:txBody>
      </p:sp>
      <p:sp>
        <p:nvSpPr>
          <p:cNvPr id="25" name="Text Box 4"/>
          <p:cNvSpPr txBox="1">
            <a:spLocks noChangeArrowheads="1"/>
          </p:cNvSpPr>
          <p:nvPr/>
        </p:nvSpPr>
        <p:spPr bwMode="auto">
          <a:xfrm>
            <a:off x="9842484" y="3540672"/>
            <a:ext cx="17336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smtClean="0"/>
              <a:t>Center Right</a:t>
            </a:r>
            <a:endParaRPr lang="en-US" altLang="en-US" sz="2400" dirty="0"/>
          </a:p>
        </p:txBody>
      </p:sp>
      <p:sp>
        <p:nvSpPr>
          <p:cNvPr id="26" name="Text Box 4"/>
          <p:cNvSpPr txBox="1">
            <a:spLocks noChangeArrowheads="1"/>
          </p:cNvSpPr>
          <p:nvPr/>
        </p:nvSpPr>
        <p:spPr bwMode="auto">
          <a:xfrm>
            <a:off x="9908978" y="6180942"/>
            <a:ext cx="16006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smtClean="0"/>
              <a:t>Low Center</a:t>
            </a:r>
            <a:endParaRPr lang="en-US" altLang="en-US" sz="2400" dirty="0"/>
          </a:p>
        </p:txBody>
      </p:sp>
      <p:sp>
        <p:nvSpPr>
          <p:cNvPr id="29" name="Oval 28"/>
          <p:cNvSpPr>
            <a:spLocks noChangeAspect="1"/>
          </p:cNvSpPr>
          <p:nvPr/>
        </p:nvSpPr>
        <p:spPr>
          <a:xfrm>
            <a:off x="6623772" y="3492114"/>
            <a:ext cx="1301269" cy="1294508"/>
          </a:xfrm>
          <a:prstGeom prst="ellipse">
            <a:avLst/>
          </a:prstGeom>
          <a:noFill/>
          <a:ln w="7620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0296" y="4072693"/>
            <a:ext cx="1307597" cy="1357310"/>
          </a:xfrm>
          <a:prstGeom prst="rect">
            <a:avLst/>
          </a:prstGeom>
        </p:spPr>
      </p:pic>
      <p:sp>
        <p:nvSpPr>
          <p:cNvPr id="27" name="Snip and Round Single Corner Rectangle 7">
            <a:extLst>
              <a:ext uri="{FF2B5EF4-FFF2-40B4-BE49-F238E27FC236}">
                <a16:creationId xmlns="" xmlns:a16="http://schemas.microsoft.com/office/drawing/2014/main" id="{E531B3A1-2B89-41A2-B227-F0211B5FE2F6}"/>
              </a:ext>
            </a:extLst>
          </p:cNvPr>
          <p:cNvSpPr/>
          <p:nvPr/>
        </p:nvSpPr>
        <p:spPr>
          <a:xfrm>
            <a:off x="156013" y="21524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40426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100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6054" y="1184947"/>
            <a:ext cx="3782350" cy="5889791"/>
          </a:xfrm>
          <a:prstGeom prst="rect">
            <a:avLst/>
          </a:prstGeom>
        </p:spPr>
      </p:pic>
      <p:sp>
        <p:nvSpPr>
          <p:cNvPr id="60418" name="Rectangle 2"/>
          <p:cNvSpPr>
            <a:spLocks noGrp="1" noChangeArrowheads="1"/>
          </p:cNvSpPr>
          <p:nvPr>
            <p:ph type="title"/>
          </p:nvPr>
        </p:nvSpPr>
        <p:spPr/>
        <p:txBody>
          <a:bodyPr/>
          <a:lstStyle/>
          <a:p>
            <a:r>
              <a:rPr lang="en-US" altLang="en-US" sz="3600"/>
              <a:t>Defensive Shooting Skills</a:t>
            </a:r>
          </a:p>
        </p:txBody>
      </p:sp>
      <p:sp>
        <p:nvSpPr>
          <p:cNvPr id="60419" name="Rectangle 3"/>
          <p:cNvSpPr>
            <a:spLocks noGrp="1" noChangeArrowheads="1"/>
          </p:cNvSpPr>
          <p:nvPr>
            <p:ph idx="1"/>
          </p:nvPr>
        </p:nvSpPr>
        <p:spPr>
          <a:xfrm>
            <a:off x="2473808" y="757237"/>
            <a:ext cx="8879992" cy="689726"/>
          </a:xfrm>
        </p:spPr>
        <p:txBody>
          <a:bodyPr/>
          <a:lstStyle/>
          <a:p>
            <a:pPr>
              <a:lnSpc>
                <a:spcPct val="90000"/>
              </a:lnSpc>
              <a:buFont typeface="Wingdings" panose="05000000000000000000" pitchFamily="2" charset="2"/>
              <a:buNone/>
            </a:pPr>
            <a:r>
              <a:rPr lang="en-US" altLang="en-US" sz="2800" dirty="0"/>
              <a:t>     Flash sight picture (sight deviation </a:t>
            </a:r>
            <a:r>
              <a:rPr lang="en-US" altLang="en-US" sz="2800" dirty="0" smtClean="0"/>
              <a:t>continued)</a:t>
            </a:r>
          </a:p>
          <a:p>
            <a:pPr marL="0" indent="0">
              <a:lnSpc>
                <a:spcPct val="90000"/>
              </a:lnSpc>
              <a:buNone/>
            </a:pPr>
            <a:endParaRPr lang="en-US" altLang="en-US" sz="2400" dirty="0"/>
          </a:p>
        </p:txBody>
      </p:sp>
      <p:sp>
        <p:nvSpPr>
          <p:cNvPr id="60455" name="Text Box 39"/>
          <p:cNvSpPr txBox="1">
            <a:spLocks noChangeArrowheads="1"/>
          </p:cNvSpPr>
          <p:nvPr/>
        </p:nvSpPr>
        <p:spPr bwMode="auto">
          <a:xfrm>
            <a:off x="1752600" y="2787771"/>
            <a:ext cx="114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eaLnBrk="0" hangingPunct="0"/>
            <a:r>
              <a:rPr lang="en-US" altLang="en-US" dirty="0"/>
              <a:t>Fig. 1</a:t>
            </a:r>
          </a:p>
        </p:txBody>
      </p:sp>
      <p:sp>
        <p:nvSpPr>
          <p:cNvPr id="60456" name="Text Box 40"/>
          <p:cNvSpPr txBox="1">
            <a:spLocks noChangeArrowheads="1"/>
          </p:cNvSpPr>
          <p:nvPr/>
        </p:nvSpPr>
        <p:spPr bwMode="auto">
          <a:xfrm>
            <a:off x="11427126" y="2786318"/>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altLang="en-US" dirty="0"/>
              <a:t>Fig. 3</a:t>
            </a:r>
          </a:p>
        </p:txBody>
      </p:sp>
      <p:sp>
        <p:nvSpPr>
          <p:cNvPr id="60457" name="Text Box 41"/>
          <p:cNvSpPr txBox="1">
            <a:spLocks noChangeArrowheads="1"/>
          </p:cNvSpPr>
          <p:nvPr/>
        </p:nvSpPr>
        <p:spPr bwMode="auto">
          <a:xfrm>
            <a:off x="1807953" y="5428825"/>
            <a:ext cx="1104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eaLnBrk="0" hangingPunct="0"/>
            <a:r>
              <a:rPr lang="en-US" altLang="en-US" dirty="0"/>
              <a:t>Fig. 2</a:t>
            </a:r>
          </a:p>
        </p:txBody>
      </p:sp>
      <p:sp>
        <p:nvSpPr>
          <p:cNvPr id="60458" name="Text Box 42"/>
          <p:cNvSpPr txBox="1">
            <a:spLocks noChangeArrowheads="1"/>
          </p:cNvSpPr>
          <p:nvPr/>
        </p:nvSpPr>
        <p:spPr bwMode="auto">
          <a:xfrm>
            <a:off x="11389026" y="5405547"/>
            <a:ext cx="1219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altLang="en-US" dirty="0"/>
              <a:t>Fig. 4</a:t>
            </a:r>
          </a:p>
        </p:txBody>
      </p:sp>
      <p:sp>
        <p:nvSpPr>
          <p:cNvPr id="60476" name="Text Box 60"/>
          <p:cNvSpPr txBox="1">
            <a:spLocks noChangeArrowheads="1"/>
          </p:cNvSpPr>
          <p:nvPr/>
        </p:nvSpPr>
        <p:spPr bwMode="auto">
          <a:xfrm>
            <a:off x="6495154" y="1960858"/>
            <a:ext cx="152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dirty="0"/>
              <a:t>Center of Mass</a:t>
            </a:r>
            <a:r>
              <a:rPr lang="en-US" altLang="en-US" dirty="0"/>
              <a:t> </a:t>
            </a:r>
          </a:p>
        </p:txBody>
      </p:sp>
      <p:pic>
        <p:nvPicPr>
          <p:cNvPr id="52" name="Pictur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5600" y="4823633"/>
            <a:ext cx="1307596" cy="1357310"/>
          </a:xfrm>
          <a:prstGeom prst="rect">
            <a:avLst/>
          </a:prstGeom>
        </p:spPr>
      </p:pic>
      <p:pic>
        <p:nvPicPr>
          <p:cNvPr id="53" name="Picture 52"/>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55525" y="4823633"/>
            <a:ext cx="1307598" cy="1357311"/>
          </a:xfrm>
          <a:prstGeom prst="rect">
            <a:avLst/>
          </a:prstGeom>
        </p:spPr>
      </p:pic>
      <p:pic>
        <p:nvPicPr>
          <p:cNvPr id="54" name="Picture 53"/>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11961" y="2185147"/>
            <a:ext cx="1307597" cy="1357310"/>
          </a:xfrm>
          <a:prstGeom prst="rect">
            <a:avLst/>
          </a:prstGeom>
        </p:spPr>
      </p:pic>
      <p:pic>
        <p:nvPicPr>
          <p:cNvPr id="55" name="Picture 54"/>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55525" y="2185147"/>
            <a:ext cx="1307597" cy="1357310"/>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21582" y="4072271"/>
            <a:ext cx="187061" cy="181293"/>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23377" y="4093785"/>
            <a:ext cx="187061" cy="181293"/>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50971" y="4156219"/>
            <a:ext cx="187061" cy="18129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10668" y="3963077"/>
            <a:ext cx="187061" cy="181293"/>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95154" y="4034431"/>
            <a:ext cx="187061" cy="181293"/>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02796" y="3986839"/>
            <a:ext cx="187061" cy="181293"/>
          </a:xfrm>
          <a:prstGeom prst="rect">
            <a:avLst/>
          </a:prstGeom>
        </p:spPr>
      </p:pic>
      <p:sp>
        <p:nvSpPr>
          <p:cNvPr id="25" name="Oval 24"/>
          <p:cNvSpPr>
            <a:spLocks noChangeAspect="1"/>
          </p:cNvSpPr>
          <p:nvPr/>
        </p:nvSpPr>
        <p:spPr>
          <a:xfrm>
            <a:off x="6623772" y="3492114"/>
            <a:ext cx="1301269" cy="1294508"/>
          </a:xfrm>
          <a:prstGeom prst="ellipse">
            <a:avLst/>
          </a:prstGeom>
          <a:noFill/>
          <a:ln w="7620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1544" y="4075583"/>
            <a:ext cx="1307596" cy="1357310"/>
          </a:xfrm>
          <a:prstGeom prst="rect">
            <a:avLst/>
          </a:prstGeom>
        </p:spPr>
      </p:pic>
      <p:sp>
        <p:nvSpPr>
          <p:cNvPr id="24" name="Snip and Round Single Corner Rectangle 7">
            <a:extLst>
              <a:ext uri="{FF2B5EF4-FFF2-40B4-BE49-F238E27FC236}">
                <a16:creationId xmlns="" xmlns:a16="http://schemas.microsoft.com/office/drawing/2014/main" id="{E531B3A1-2B89-41A2-B227-F0211B5FE2F6}"/>
              </a:ext>
            </a:extLst>
          </p:cNvPr>
          <p:cNvSpPr/>
          <p:nvPr/>
        </p:nvSpPr>
        <p:spPr>
          <a:xfrm>
            <a:off x="156013" y="21524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33764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100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dirty="0" smtClean="0"/>
              <a:t>Administrative Items</a:t>
            </a:r>
            <a:endParaRPr lang="en-US" altLang="en-US" dirty="0"/>
          </a:p>
        </p:txBody>
      </p:sp>
      <p:sp>
        <p:nvSpPr>
          <p:cNvPr id="23555" name="Rectangle 3"/>
          <p:cNvSpPr>
            <a:spLocks noGrp="1" noChangeArrowheads="1"/>
          </p:cNvSpPr>
          <p:nvPr>
            <p:ph idx="1"/>
          </p:nvPr>
        </p:nvSpPr>
        <p:spPr/>
        <p:txBody>
          <a:bodyPr/>
          <a:lstStyle/>
          <a:p>
            <a:r>
              <a:rPr lang="en-US" altLang="en-US" sz="2800" dirty="0" smtClean="0">
                <a:solidFill>
                  <a:srgbClr val="FF0000"/>
                </a:solidFill>
              </a:rPr>
              <a:t> NO LIVE AMMUNITION IN THE CLASS</a:t>
            </a:r>
          </a:p>
          <a:p>
            <a:r>
              <a:rPr lang="en-US" altLang="en-US" sz="2800" dirty="0" smtClean="0"/>
              <a:t> Security of firearms </a:t>
            </a:r>
          </a:p>
          <a:p>
            <a:r>
              <a:rPr lang="en-US" altLang="en-US" sz="2800" dirty="0" smtClean="0"/>
              <a:t> Restroom drinking fountains</a:t>
            </a:r>
          </a:p>
          <a:p>
            <a:r>
              <a:rPr lang="en-US" altLang="en-US" sz="2800" dirty="0" smtClean="0"/>
              <a:t> Phones and emergency exits</a:t>
            </a:r>
          </a:p>
          <a:p>
            <a:r>
              <a:rPr lang="en-US" altLang="en-US" sz="2800" dirty="0" smtClean="0"/>
              <a:t> Refreshments/snack policy</a:t>
            </a:r>
          </a:p>
          <a:p>
            <a:r>
              <a:rPr lang="en-US" altLang="en-US" sz="2800" dirty="0" smtClean="0"/>
              <a:t> Smoking policy</a:t>
            </a:r>
          </a:p>
          <a:p>
            <a:r>
              <a:rPr lang="en-US" altLang="en-US" sz="2800" dirty="0" smtClean="0"/>
              <a:t> Breaks and lunch</a:t>
            </a:r>
          </a:p>
          <a:p>
            <a:r>
              <a:rPr lang="en-US" altLang="en-US" sz="2800" dirty="0" smtClean="0"/>
              <a:t> Air conditioning and heating adjustments </a:t>
            </a:r>
          </a:p>
          <a:p>
            <a:r>
              <a:rPr lang="en-US" altLang="en-US" sz="2800" dirty="0" smtClean="0"/>
              <a:t> Cell phones and pager</a:t>
            </a:r>
          </a:p>
          <a:p>
            <a:endParaRPr lang="en-US" altLang="en-US" dirty="0"/>
          </a:p>
        </p:txBody>
      </p:sp>
      <p:sp>
        <p:nvSpPr>
          <p:cNvPr id="4" name="Slide Number Placeholder 3"/>
          <p:cNvSpPr>
            <a:spLocks noGrp="1"/>
          </p:cNvSpPr>
          <p:nvPr>
            <p:ph type="sldNum" sz="quarter" idx="12"/>
          </p:nvPr>
        </p:nvSpPr>
        <p:spPr/>
        <p:txBody>
          <a:bodyPr/>
          <a:lstStyle/>
          <a:p>
            <a:r>
              <a:rPr lang="en-US" altLang="en-US" smtClean="0"/>
              <a:t>Slide I -</a:t>
            </a:r>
            <a:fld id="{34F91346-7DB3-4BB4-B49E-61F4B11A0735}" type="slidenum">
              <a:rPr lang="en-US" altLang="en-US" smtClean="0"/>
              <a:pPr/>
              <a:t>4</a:t>
            </a:fld>
            <a:endParaRPr lang="en-US" altLang="en-US"/>
          </a:p>
        </p:txBody>
      </p:sp>
      <p:sp>
        <p:nvSpPr>
          <p:cNvPr id="7" name="Snip and Round Single Corner Rectangle 7">
            <a:extLst>
              <a:ext uri="{FF2B5EF4-FFF2-40B4-BE49-F238E27FC236}">
                <a16:creationId xmlns="" xmlns:a16="http://schemas.microsoft.com/office/drawing/2014/main" id="{E531B3A1-2B89-41A2-B227-F0211B5FE2F6}"/>
              </a:ext>
            </a:extLst>
          </p:cNvPr>
          <p:cNvSpPr/>
          <p:nvPr/>
        </p:nvSpPr>
        <p:spPr>
          <a:xfrm>
            <a:off x="156012" y="1291398"/>
            <a:ext cx="1154627"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5380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6054" y="1184947"/>
            <a:ext cx="3782350" cy="5889791"/>
          </a:xfrm>
          <a:prstGeom prst="rect">
            <a:avLst/>
          </a:prstGeom>
        </p:spPr>
      </p:pic>
      <p:sp>
        <p:nvSpPr>
          <p:cNvPr id="60418" name="Rectangle 2"/>
          <p:cNvSpPr>
            <a:spLocks noGrp="1" noChangeArrowheads="1"/>
          </p:cNvSpPr>
          <p:nvPr>
            <p:ph type="title"/>
          </p:nvPr>
        </p:nvSpPr>
        <p:spPr/>
        <p:txBody>
          <a:bodyPr/>
          <a:lstStyle/>
          <a:p>
            <a:r>
              <a:rPr lang="en-US" altLang="en-US" sz="3600"/>
              <a:t>Defensive Shooting Skills</a:t>
            </a:r>
          </a:p>
        </p:txBody>
      </p:sp>
      <p:sp>
        <p:nvSpPr>
          <p:cNvPr id="60419" name="Rectangle 3"/>
          <p:cNvSpPr>
            <a:spLocks noGrp="1" noChangeArrowheads="1"/>
          </p:cNvSpPr>
          <p:nvPr>
            <p:ph idx="1"/>
          </p:nvPr>
        </p:nvSpPr>
        <p:spPr>
          <a:xfrm>
            <a:off x="2473808" y="757236"/>
            <a:ext cx="8879992" cy="529415"/>
          </a:xfrm>
        </p:spPr>
        <p:txBody>
          <a:bodyPr/>
          <a:lstStyle/>
          <a:p>
            <a:pPr>
              <a:lnSpc>
                <a:spcPct val="90000"/>
              </a:lnSpc>
              <a:buFont typeface="Wingdings" panose="05000000000000000000" pitchFamily="2" charset="2"/>
              <a:buNone/>
            </a:pPr>
            <a:r>
              <a:rPr lang="en-US" altLang="en-US" sz="2800" dirty="0"/>
              <a:t>     Flash sight picture (sight deviation </a:t>
            </a:r>
            <a:r>
              <a:rPr lang="en-US" altLang="en-US" sz="2800" dirty="0" smtClean="0"/>
              <a:t>continued)</a:t>
            </a:r>
          </a:p>
        </p:txBody>
      </p:sp>
      <p:sp>
        <p:nvSpPr>
          <p:cNvPr id="60455" name="Text Box 39"/>
          <p:cNvSpPr txBox="1">
            <a:spLocks noChangeArrowheads="1"/>
          </p:cNvSpPr>
          <p:nvPr/>
        </p:nvSpPr>
        <p:spPr bwMode="auto">
          <a:xfrm>
            <a:off x="1752600" y="2787771"/>
            <a:ext cx="114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eaLnBrk="0" hangingPunct="0"/>
            <a:r>
              <a:rPr lang="en-US" altLang="en-US" dirty="0"/>
              <a:t>Fig. 1</a:t>
            </a:r>
          </a:p>
        </p:txBody>
      </p:sp>
      <p:sp>
        <p:nvSpPr>
          <p:cNvPr id="60456" name="Text Box 40"/>
          <p:cNvSpPr txBox="1">
            <a:spLocks noChangeArrowheads="1"/>
          </p:cNvSpPr>
          <p:nvPr/>
        </p:nvSpPr>
        <p:spPr bwMode="auto">
          <a:xfrm>
            <a:off x="11427126" y="2786318"/>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altLang="en-US" dirty="0"/>
              <a:t>Fig. 3</a:t>
            </a:r>
          </a:p>
        </p:txBody>
      </p:sp>
      <p:sp>
        <p:nvSpPr>
          <p:cNvPr id="60457" name="Text Box 41"/>
          <p:cNvSpPr txBox="1">
            <a:spLocks noChangeArrowheads="1"/>
          </p:cNvSpPr>
          <p:nvPr/>
        </p:nvSpPr>
        <p:spPr bwMode="auto">
          <a:xfrm>
            <a:off x="1807953" y="5428825"/>
            <a:ext cx="1104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eaLnBrk="0" hangingPunct="0"/>
            <a:r>
              <a:rPr lang="en-US" altLang="en-US" dirty="0"/>
              <a:t>Fig. 2</a:t>
            </a:r>
          </a:p>
        </p:txBody>
      </p:sp>
      <p:sp>
        <p:nvSpPr>
          <p:cNvPr id="60458" name="Text Box 42"/>
          <p:cNvSpPr txBox="1">
            <a:spLocks noChangeArrowheads="1"/>
          </p:cNvSpPr>
          <p:nvPr/>
        </p:nvSpPr>
        <p:spPr bwMode="auto">
          <a:xfrm>
            <a:off x="11389026" y="5405547"/>
            <a:ext cx="1219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altLang="en-US" dirty="0"/>
              <a:t>Fig. 4</a:t>
            </a:r>
          </a:p>
        </p:txBody>
      </p:sp>
      <p:sp>
        <p:nvSpPr>
          <p:cNvPr id="60476" name="Text Box 60"/>
          <p:cNvSpPr txBox="1">
            <a:spLocks noChangeArrowheads="1"/>
          </p:cNvSpPr>
          <p:nvPr/>
        </p:nvSpPr>
        <p:spPr bwMode="auto">
          <a:xfrm>
            <a:off x="6495154" y="1960858"/>
            <a:ext cx="152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dirty="0"/>
              <a:t>Center of Mass</a:t>
            </a:r>
            <a:r>
              <a:rPr lang="en-US" altLang="en-US" dirty="0"/>
              <a:t> </a:t>
            </a:r>
          </a:p>
        </p:txBody>
      </p:sp>
      <p:pic>
        <p:nvPicPr>
          <p:cNvPr id="52" name="Picture 51"/>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95600" y="4823633"/>
            <a:ext cx="1307596" cy="1357310"/>
          </a:xfrm>
          <a:prstGeom prst="rect">
            <a:avLst/>
          </a:prstGeom>
        </p:spPr>
      </p:pic>
      <p:pic>
        <p:nvPicPr>
          <p:cNvPr id="53" name="Picture 52"/>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55525" y="4823633"/>
            <a:ext cx="1307598" cy="1357311"/>
          </a:xfrm>
          <a:prstGeom prst="rect">
            <a:avLst/>
          </a:prstGeom>
        </p:spPr>
      </p:pic>
      <p:pic>
        <p:nvPicPr>
          <p:cNvPr id="54" name="Picture 53"/>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11961" y="2185147"/>
            <a:ext cx="1307597" cy="1357310"/>
          </a:xfrm>
          <a:prstGeom prst="rect">
            <a:avLst/>
          </a:prstGeom>
        </p:spPr>
      </p:pic>
      <p:pic>
        <p:nvPicPr>
          <p:cNvPr id="55" name="Picture 5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55525" y="2185147"/>
            <a:ext cx="1307597" cy="1357310"/>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30298" y="4061794"/>
            <a:ext cx="187061" cy="181293"/>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2093" y="4083308"/>
            <a:ext cx="187061" cy="181293"/>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7954" y="4131834"/>
            <a:ext cx="187061" cy="18129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15310" y="3914388"/>
            <a:ext cx="187061" cy="181293"/>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50487" y="4017063"/>
            <a:ext cx="187061" cy="181293"/>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71484" y="3975826"/>
            <a:ext cx="187061" cy="181293"/>
          </a:xfrm>
          <a:prstGeom prst="rect">
            <a:avLst/>
          </a:prstGeom>
        </p:spPr>
      </p:pic>
      <p:sp>
        <p:nvSpPr>
          <p:cNvPr id="25" name="Oval 24"/>
          <p:cNvSpPr>
            <a:spLocks noChangeAspect="1"/>
          </p:cNvSpPr>
          <p:nvPr/>
        </p:nvSpPr>
        <p:spPr>
          <a:xfrm>
            <a:off x="6623772" y="3492114"/>
            <a:ext cx="1301269" cy="1294508"/>
          </a:xfrm>
          <a:prstGeom prst="ellipse">
            <a:avLst/>
          </a:prstGeom>
          <a:noFill/>
          <a:ln w="7620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10406" y="4077512"/>
            <a:ext cx="1307597" cy="1357310"/>
          </a:xfrm>
          <a:prstGeom prst="rect">
            <a:avLst/>
          </a:prstGeom>
        </p:spPr>
      </p:pic>
      <p:sp>
        <p:nvSpPr>
          <p:cNvPr id="24" name="Snip and Round Single Corner Rectangle 7">
            <a:extLst>
              <a:ext uri="{FF2B5EF4-FFF2-40B4-BE49-F238E27FC236}">
                <a16:creationId xmlns="" xmlns:a16="http://schemas.microsoft.com/office/drawing/2014/main" id="{E531B3A1-2B89-41A2-B227-F0211B5FE2F6}"/>
              </a:ext>
            </a:extLst>
          </p:cNvPr>
          <p:cNvSpPr/>
          <p:nvPr/>
        </p:nvSpPr>
        <p:spPr>
          <a:xfrm>
            <a:off x="156013" y="21524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38001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100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6054" y="1184947"/>
            <a:ext cx="3782350" cy="5889791"/>
          </a:xfrm>
          <a:prstGeom prst="rect">
            <a:avLst/>
          </a:prstGeom>
        </p:spPr>
      </p:pic>
      <p:sp>
        <p:nvSpPr>
          <p:cNvPr id="60418" name="Rectangle 2"/>
          <p:cNvSpPr>
            <a:spLocks noGrp="1" noChangeArrowheads="1"/>
          </p:cNvSpPr>
          <p:nvPr>
            <p:ph type="title"/>
          </p:nvPr>
        </p:nvSpPr>
        <p:spPr/>
        <p:txBody>
          <a:bodyPr/>
          <a:lstStyle/>
          <a:p>
            <a:r>
              <a:rPr lang="en-US" altLang="en-US" sz="3600"/>
              <a:t>Defensive Shooting Skills</a:t>
            </a:r>
          </a:p>
        </p:txBody>
      </p:sp>
      <p:sp>
        <p:nvSpPr>
          <p:cNvPr id="60419" name="Rectangle 3"/>
          <p:cNvSpPr>
            <a:spLocks noGrp="1" noChangeArrowheads="1"/>
          </p:cNvSpPr>
          <p:nvPr>
            <p:ph idx="1"/>
          </p:nvPr>
        </p:nvSpPr>
        <p:spPr>
          <a:xfrm>
            <a:off x="2473808" y="757237"/>
            <a:ext cx="8879992" cy="796764"/>
          </a:xfrm>
        </p:spPr>
        <p:txBody>
          <a:bodyPr/>
          <a:lstStyle/>
          <a:p>
            <a:pPr>
              <a:lnSpc>
                <a:spcPct val="90000"/>
              </a:lnSpc>
              <a:buFont typeface="Wingdings" panose="05000000000000000000" pitchFamily="2" charset="2"/>
              <a:buNone/>
            </a:pPr>
            <a:r>
              <a:rPr lang="en-US" altLang="en-US" sz="2800" dirty="0"/>
              <a:t>     Flash sight picture (sight deviation </a:t>
            </a:r>
            <a:r>
              <a:rPr lang="en-US" altLang="en-US" sz="2800" dirty="0" smtClean="0"/>
              <a:t>continued)</a:t>
            </a:r>
          </a:p>
        </p:txBody>
      </p:sp>
      <p:sp>
        <p:nvSpPr>
          <p:cNvPr id="60455" name="Text Box 39"/>
          <p:cNvSpPr txBox="1">
            <a:spLocks noChangeArrowheads="1"/>
          </p:cNvSpPr>
          <p:nvPr/>
        </p:nvSpPr>
        <p:spPr bwMode="auto">
          <a:xfrm>
            <a:off x="1752600" y="2787771"/>
            <a:ext cx="114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eaLnBrk="0" hangingPunct="0"/>
            <a:r>
              <a:rPr lang="en-US" altLang="en-US" dirty="0"/>
              <a:t>Fig. 1</a:t>
            </a:r>
          </a:p>
        </p:txBody>
      </p:sp>
      <p:sp>
        <p:nvSpPr>
          <p:cNvPr id="60456" name="Text Box 40"/>
          <p:cNvSpPr txBox="1">
            <a:spLocks noChangeArrowheads="1"/>
          </p:cNvSpPr>
          <p:nvPr/>
        </p:nvSpPr>
        <p:spPr bwMode="auto">
          <a:xfrm>
            <a:off x="11427126" y="2786318"/>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altLang="en-US" dirty="0"/>
              <a:t>Fig. 3</a:t>
            </a:r>
          </a:p>
        </p:txBody>
      </p:sp>
      <p:sp>
        <p:nvSpPr>
          <p:cNvPr id="60457" name="Text Box 41"/>
          <p:cNvSpPr txBox="1">
            <a:spLocks noChangeArrowheads="1"/>
          </p:cNvSpPr>
          <p:nvPr/>
        </p:nvSpPr>
        <p:spPr bwMode="auto">
          <a:xfrm>
            <a:off x="1807953" y="5428825"/>
            <a:ext cx="1104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eaLnBrk="0" hangingPunct="0"/>
            <a:r>
              <a:rPr lang="en-US" altLang="en-US" dirty="0"/>
              <a:t>Fig. 2</a:t>
            </a:r>
          </a:p>
        </p:txBody>
      </p:sp>
      <p:sp>
        <p:nvSpPr>
          <p:cNvPr id="60458" name="Text Box 42"/>
          <p:cNvSpPr txBox="1">
            <a:spLocks noChangeArrowheads="1"/>
          </p:cNvSpPr>
          <p:nvPr/>
        </p:nvSpPr>
        <p:spPr bwMode="auto">
          <a:xfrm>
            <a:off x="11389026" y="5405547"/>
            <a:ext cx="1219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altLang="en-US" dirty="0"/>
              <a:t>Fig. 4</a:t>
            </a:r>
          </a:p>
        </p:txBody>
      </p:sp>
      <p:sp>
        <p:nvSpPr>
          <p:cNvPr id="60476" name="Text Box 60"/>
          <p:cNvSpPr txBox="1">
            <a:spLocks noChangeArrowheads="1"/>
          </p:cNvSpPr>
          <p:nvPr/>
        </p:nvSpPr>
        <p:spPr bwMode="auto">
          <a:xfrm>
            <a:off x="6495154" y="1960858"/>
            <a:ext cx="152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dirty="0"/>
              <a:t>Center of Mass</a:t>
            </a:r>
            <a:r>
              <a:rPr lang="en-US" altLang="en-US" dirty="0"/>
              <a:t> </a:t>
            </a:r>
          </a:p>
        </p:txBody>
      </p:sp>
      <p:pic>
        <p:nvPicPr>
          <p:cNvPr id="52" name="Picture 51"/>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95600" y="4823633"/>
            <a:ext cx="1307596" cy="1357310"/>
          </a:xfrm>
          <a:prstGeom prst="rect">
            <a:avLst/>
          </a:prstGeom>
        </p:spPr>
      </p:pic>
      <p:pic>
        <p:nvPicPr>
          <p:cNvPr id="53" name="Picture 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5525" y="4823633"/>
            <a:ext cx="1307598" cy="1357311"/>
          </a:xfrm>
          <a:prstGeom prst="rect">
            <a:avLst/>
          </a:prstGeom>
        </p:spPr>
      </p:pic>
      <p:pic>
        <p:nvPicPr>
          <p:cNvPr id="54" name="Picture 53"/>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11961" y="2185147"/>
            <a:ext cx="1307597" cy="1357310"/>
          </a:xfrm>
          <a:prstGeom prst="rect">
            <a:avLst/>
          </a:prstGeom>
        </p:spPr>
      </p:pic>
      <p:pic>
        <p:nvPicPr>
          <p:cNvPr id="55" name="Picture 54"/>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55525" y="2185147"/>
            <a:ext cx="1307597" cy="1357310"/>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78591" y="4662439"/>
            <a:ext cx="187061" cy="181293"/>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82310" y="4667165"/>
            <a:ext cx="187061" cy="18129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2994" y="4682286"/>
            <a:ext cx="187061" cy="181293"/>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3729" y="4525018"/>
            <a:ext cx="187061" cy="181293"/>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5958" y="4572890"/>
            <a:ext cx="187061" cy="181293"/>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6855" y="4768649"/>
            <a:ext cx="187061" cy="181293"/>
          </a:xfrm>
          <a:prstGeom prst="rect">
            <a:avLst/>
          </a:prstGeom>
        </p:spPr>
      </p:pic>
      <p:sp>
        <p:nvSpPr>
          <p:cNvPr id="26" name="Oval 25"/>
          <p:cNvSpPr>
            <a:spLocks noChangeAspect="1"/>
          </p:cNvSpPr>
          <p:nvPr/>
        </p:nvSpPr>
        <p:spPr>
          <a:xfrm>
            <a:off x="6623772" y="3492114"/>
            <a:ext cx="1301269" cy="1294508"/>
          </a:xfrm>
          <a:prstGeom prst="ellipse">
            <a:avLst/>
          </a:prstGeom>
          <a:noFill/>
          <a:ln w="7620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8796" y="4077393"/>
            <a:ext cx="1307598" cy="1357311"/>
          </a:xfrm>
          <a:prstGeom prst="rect">
            <a:avLst/>
          </a:prstGeom>
        </p:spPr>
      </p:pic>
      <p:sp>
        <p:nvSpPr>
          <p:cNvPr id="25" name="Snip and Round Single Corner Rectangle 7">
            <a:extLst>
              <a:ext uri="{FF2B5EF4-FFF2-40B4-BE49-F238E27FC236}">
                <a16:creationId xmlns="" xmlns:a16="http://schemas.microsoft.com/office/drawing/2014/main" id="{E531B3A1-2B89-41A2-B227-F0211B5FE2F6}"/>
              </a:ext>
            </a:extLst>
          </p:cNvPr>
          <p:cNvSpPr/>
          <p:nvPr/>
        </p:nvSpPr>
        <p:spPr>
          <a:xfrm>
            <a:off x="156013" y="21524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82290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100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sz="3600"/>
              <a:t>Cover vs. Concealment</a:t>
            </a:r>
          </a:p>
        </p:txBody>
      </p:sp>
      <p:sp>
        <p:nvSpPr>
          <p:cNvPr id="61443" name="Rectangle 3"/>
          <p:cNvSpPr>
            <a:spLocks noGrp="1" noChangeArrowheads="1"/>
          </p:cNvSpPr>
          <p:nvPr>
            <p:ph idx="1"/>
          </p:nvPr>
        </p:nvSpPr>
        <p:spPr/>
        <p:txBody>
          <a:bodyPr/>
          <a:lstStyle/>
          <a:p>
            <a:pPr marL="0" indent="0">
              <a:buNone/>
            </a:pPr>
            <a:r>
              <a:rPr lang="en-US" altLang="en-US" sz="2800" dirty="0"/>
              <a:t>Cover </a:t>
            </a:r>
          </a:p>
          <a:p>
            <a:pPr marL="0" indent="0">
              <a:buNone/>
            </a:pPr>
            <a:r>
              <a:rPr lang="en-US" altLang="en-US" sz="2800" dirty="0"/>
              <a:t>Concealment </a:t>
            </a:r>
          </a:p>
          <a:p>
            <a:pPr marL="0" indent="0">
              <a:buNone/>
            </a:pPr>
            <a:r>
              <a:rPr lang="en-US" altLang="en-US" sz="2800" dirty="0"/>
              <a:t>Cover vs. concealment</a:t>
            </a:r>
          </a:p>
          <a:p>
            <a:pPr marL="0" indent="0">
              <a:buNone/>
            </a:pPr>
            <a:r>
              <a:rPr lang="en-US" altLang="en-US" sz="2800" dirty="0"/>
              <a:t>Common household objects: cover or concealment?</a:t>
            </a:r>
          </a:p>
          <a:p>
            <a:pPr marL="0" indent="0">
              <a:buNone/>
            </a:pPr>
            <a:r>
              <a:rPr lang="en-US" altLang="en-US" sz="2800" dirty="0"/>
              <a:t>Shooting from cover</a:t>
            </a:r>
          </a:p>
        </p:txBody>
      </p:sp>
      <p:sp>
        <p:nvSpPr>
          <p:cNvPr id="4" name="Slide Number Placeholder 3"/>
          <p:cNvSpPr>
            <a:spLocks noGrp="1"/>
          </p:cNvSpPr>
          <p:nvPr>
            <p:ph type="sldNum" sz="quarter" idx="12"/>
          </p:nvPr>
        </p:nvSpPr>
        <p:spPr/>
        <p:txBody>
          <a:bodyPr/>
          <a:lstStyle/>
          <a:p>
            <a:r>
              <a:rPr lang="en-US" altLang="en-US"/>
              <a:t>Slide II -</a:t>
            </a:r>
            <a:fld id="{6FB8C102-4D8D-4E55-A019-8AE15C153C0C}" type="slidenum">
              <a:rPr lang="en-US" altLang="en-US"/>
              <a:pPr/>
              <a:t>42</a:t>
            </a:fld>
            <a:endParaRPr lang="en-US" altLang="en-US"/>
          </a:p>
        </p:txBody>
      </p:sp>
      <p:sp>
        <p:nvSpPr>
          <p:cNvPr id="7" name="Snip and Round Single Corner Rectangle 7">
            <a:extLst>
              <a:ext uri="{FF2B5EF4-FFF2-40B4-BE49-F238E27FC236}">
                <a16:creationId xmlns="" xmlns:a16="http://schemas.microsoft.com/office/drawing/2014/main" id="{E531B3A1-2B89-41A2-B227-F0211B5FE2F6}"/>
              </a:ext>
            </a:extLst>
          </p:cNvPr>
          <p:cNvSpPr/>
          <p:nvPr/>
        </p:nvSpPr>
        <p:spPr>
          <a:xfrm>
            <a:off x="156013" y="21524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0422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sz="3600"/>
              <a:t>Defensive Shooting Skills </a:t>
            </a:r>
          </a:p>
        </p:txBody>
      </p:sp>
      <p:sp>
        <p:nvSpPr>
          <p:cNvPr id="62469" name="Rectangle 5"/>
          <p:cNvSpPr>
            <a:spLocks noGrp="1" noChangeArrowheads="1"/>
          </p:cNvSpPr>
          <p:nvPr>
            <p:ph idx="1"/>
          </p:nvPr>
        </p:nvSpPr>
        <p:spPr/>
        <p:txBody>
          <a:bodyPr/>
          <a:lstStyle/>
          <a:p>
            <a:pPr marL="0" indent="0">
              <a:buNone/>
            </a:pPr>
            <a:r>
              <a:rPr lang="en-US" altLang="en-US" sz="2800" dirty="0"/>
              <a:t>Kneeling position </a:t>
            </a:r>
          </a:p>
          <a:p>
            <a:pPr marL="0" indent="0">
              <a:buNone/>
            </a:pPr>
            <a:endParaRPr lang="en-US" altLang="en-US" sz="2800" dirty="0"/>
          </a:p>
          <a:p>
            <a:pPr marL="0" indent="0">
              <a:buNone/>
            </a:pPr>
            <a:r>
              <a:rPr lang="en-US" altLang="en-US" sz="2800" dirty="0"/>
              <a:t>Point shooting </a:t>
            </a:r>
          </a:p>
          <a:p>
            <a:pPr marL="0" indent="0">
              <a:buNone/>
            </a:pPr>
            <a:endParaRPr lang="en-US" altLang="en-US" sz="2800" dirty="0"/>
          </a:p>
          <a:p>
            <a:pPr marL="0" indent="0">
              <a:buNone/>
            </a:pPr>
            <a:r>
              <a:rPr lang="en-US" altLang="en-US" sz="2800" dirty="0"/>
              <a:t>Verbal challenge</a:t>
            </a:r>
          </a:p>
          <a:p>
            <a:pPr marL="0" indent="0">
              <a:buNone/>
            </a:pPr>
            <a:endParaRPr lang="en-US" altLang="en-US" sz="2800" dirty="0"/>
          </a:p>
          <a:p>
            <a:pPr marL="0" indent="0">
              <a:buNone/>
            </a:pPr>
            <a:r>
              <a:rPr lang="en-US" altLang="en-US" sz="2800" dirty="0" err="1"/>
              <a:t>Tueller</a:t>
            </a:r>
            <a:r>
              <a:rPr lang="en-US" altLang="en-US" sz="2800" dirty="0"/>
              <a:t> </a:t>
            </a:r>
            <a:r>
              <a:rPr lang="en-US" altLang="en-US" sz="2800" dirty="0" smtClean="0"/>
              <a:t>Drill</a:t>
            </a:r>
            <a:endParaRPr lang="en-US" altLang="en-US" sz="2800" dirty="0"/>
          </a:p>
        </p:txBody>
      </p:sp>
      <p:sp>
        <p:nvSpPr>
          <p:cNvPr id="4" name="Slide Number Placeholder 3"/>
          <p:cNvSpPr>
            <a:spLocks noGrp="1"/>
          </p:cNvSpPr>
          <p:nvPr>
            <p:ph type="sldNum" sz="quarter" idx="12"/>
          </p:nvPr>
        </p:nvSpPr>
        <p:spPr/>
        <p:txBody>
          <a:bodyPr/>
          <a:lstStyle/>
          <a:p>
            <a:r>
              <a:rPr lang="en-US" altLang="en-US"/>
              <a:t>Slide II -</a:t>
            </a:r>
            <a:fld id="{2576F193-939B-4174-95DD-4EE3FC65DED9}" type="slidenum">
              <a:rPr lang="en-US" altLang="en-US"/>
              <a:pPr/>
              <a:t>43</a:t>
            </a:fld>
            <a:endParaRPr lang="en-US" altLang="en-US"/>
          </a:p>
        </p:txBody>
      </p:sp>
      <p:sp>
        <p:nvSpPr>
          <p:cNvPr id="7" name="Snip and Round Single Corner Rectangle 7">
            <a:extLst>
              <a:ext uri="{FF2B5EF4-FFF2-40B4-BE49-F238E27FC236}">
                <a16:creationId xmlns="" xmlns:a16="http://schemas.microsoft.com/office/drawing/2014/main" id="{E531B3A1-2B89-41A2-B227-F0211B5FE2F6}"/>
              </a:ext>
            </a:extLst>
          </p:cNvPr>
          <p:cNvSpPr/>
          <p:nvPr/>
        </p:nvSpPr>
        <p:spPr>
          <a:xfrm>
            <a:off x="156013" y="21524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235713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en-US" sz="3600"/>
              <a:t>Shooting Exercises</a:t>
            </a:r>
            <a:r>
              <a:rPr lang="en-US" altLang="en-US"/>
              <a:t>	</a:t>
            </a:r>
          </a:p>
        </p:txBody>
      </p:sp>
      <p:sp>
        <p:nvSpPr>
          <p:cNvPr id="55299" name="Rectangle 3"/>
          <p:cNvSpPr>
            <a:spLocks noGrp="1" noChangeArrowheads="1"/>
          </p:cNvSpPr>
          <p:nvPr>
            <p:ph idx="1"/>
          </p:nvPr>
        </p:nvSpPr>
        <p:spPr/>
        <p:txBody>
          <a:bodyPr/>
          <a:lstStyle/>
          <a:p>
            <a:r>
              <a:rPr lang="en-US" altLang="en-US" sz="2800" dirty="0"/>
              <a:t>Warm up exercise </a:t>
            </a:r>
          </a:p>
          <a:p>
            <a:r>
              <a:rPr lang="en-US" altLang="en-US" sz="2800" dirty="0"/>
              <a:t>Flash sight picture sight deviation </a:t>
            </a:r>
          </a:p>
          <a:p>
            <a:r>
              <a:rPr lang="en-US" altLang="en-US" sz="2800" dirty="0"/>
              <a:t>Accelerated shots</a:t>
            </a:r>
          </a:p>
          <a:p>
            <a:r>
              <a:rPr lang="en-US" altLang="en-US" sz="2800" dirty="0"/>
              <a:t>Cover and concealment </a:t>
            </a:r>
          </a:p>
          <a:p>
            <a:r>
              <a:rPr lang="en-US" altLang="en-US" sz="2800" dirty="0"/>
              <a:t>Kneeling position </a:t>
            </a:r>
          </a:p>
          <a:p>
            <a:r>
              <a:rPr lang="en-US" altLang="en-US" sz="2800" dirty="0"/>
              <a:t>Point shooting </a:t>
            </a:r>
          </a:p>
          <a:p>
            <a:r>
              <a:rPr lang="en-US" altLang="en-US" sz="2800" dirty="0"/>
              <a:t>Verbal challenge drill </a:t>
            </a:r>
          </a:p>
          <a:p>
            <a:r>
              <a:rPr lang="en-US" altLang="en-US" sz="2800" dirty="0" err="1"/>
              <a:t>Tueller</a:t>
            </a:r>
            <a:r>
              <a:rPr lang="en-US" altLang="en-US" sz="2800" dirty="0"/>
              <a:t> drill</a:t>
            </a:r>
          </a:p>
          <a:p>
            <a:pPr>
              <a:buFont typeface="Wingdings" panose="05000000000000000000" pitchFamily="2" charset="2"/>
              <a:buChar char="§"/>
            </a:pPr>
            <a:endParaRPr lang="en-US" altLang="en-US" sz="2400" dirty="0"/>
          </a:p>
          <a:p>
            <a:pPr lvl="1">
              <a:buFont typeface="Wingdings" panose="05000000000000000000" pitchFamily="2" charset="2"/>
              <a:buChar char="§"/>
            </a:pPr>
            <a:endParaRPr lang="en-US" altLang="en-US" sz="1600" dirty="0"/>
          </a:p>
        </p:txBody>
      </p:sp>
      <p:sp>
        <p:nvSpPr>
          <p:cNvPr id="4" name="Slide Number Placeholder 3"/>
          <p:cNvSpPr>
            <a:spLocks noGrp="1"/>
          </p:cNvSpPr>
          <p:nvPr>
            <p:ph type="sldNum" sz="quarter" idx="12"/>
          </p:nvPr>
        </p:nvSpPr>
        <p:spPr/>
        <p:txBody>
          <a:bodyPr/>
          <a:lstStyle/>
          <a:p>
            <a:r>
              <a:rPr lang="en-US" altLang="en-US"/>
              <a:t>Slide II -</a:t>
            </a:r>
            <a:fld id="{F65CBE65-10FD-405E-916C-BCF72E16F005}" type="slidenum">
              <a:rPr lang="en-US" altLang="en-US"/>
              <a:pPr/>
              <a:t>44</a:t>
            </a:fld>
            <a:endParaRPr lang="en-US" altLang="en-US"/>
          </a:p>
        </p:txBody>
      </p:sp>
      <p:sp>
        <p:nvSpPr>
          <p:cNvPr id="7" name="Snip and Round Single Corner Rectangle 7">
            <a:extLst>
              <a:ext uri="{FF2B5EF4-FFF2-40B4-BE49-F238E27FC236}">
                <a16:creationId xmlns="" xmlns:a16="http://schemas.microsoft.com/office/drawing/2014/main" id="{E531B3A1-2B89-41A2-B227-F0211B5FE2F6}"/>
              </a:ext>
            </a:extLst>
          </p:cNvPr>
          <p:cNvSpPr/>
          <p:nvPr/>
        </p:nvSpPr>
        <p:spPr>
          <a:xfrm>
            <a:off x="156013" y="21524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113678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73180" y="-655"/>
            <a:ext cx="10218820" cy="1271588"/>
          </a:xfrm>
        </p:spPr>
        <p:txBody>
          <a:bodyPr anchor="ctr"/>
          <a:lstStyle/>
          <a:p>
            <a:r>
              <a:rPr lang="en-US" altLang="en-US" dirty="0"/>
              <a:t>NRA Gun Safety Rules</a:t>
            </a:r>
            <a:endParaRPr lang="en-US" dirty="0"/>
          </a:p>
        </p:txBody>
      </p:sp>
      <p:sp>
        <p:nvSpPr>
          <p:cNvPr id="6" name="Content Placeholder 5"/>
          <p:cNvSpPr>
            <a:spLocks noGrp="1"/>
          </p:cNvSpPr>
          <p:nvPr>
            <p:ph idx="1"/>
          </p:nvPr>
        </p:nvSpPr>
        <p:spPr>
          <a:xfrm>
            <a:off x="3291956" y="1601460"/>
            <a:ext cx="7581268" cy="4424363"/>
          </a:xfrm>
        </p:spPr>
        <p:txBody>
          <a:bodyPr/>
          <a:lstStyle/>
          <a:p>
            <a:pPr marL="1765300" indent="-1765300" fontAlgn="auto">
              <a:lnSpc>
                <a:spcPct val="100000"/>
              </a:lnSpc>
              <a:spcAft>
                <a:spcPts val="0"/>
              </a:spcAft>
              <a:buNone/>
              <a:tabLst>
                <a:tab pos="571500" algn="l"/>
                <a:tab pos="1714500" algn="l"/>
                <a:tab pos="1771650" algn="l"/>
              </a:tabLst>
              <a:defRPr/>
            </a:pPr>
            <a:r>
              <a:rPr lang="en-US" sz="3200" b="1" i="1" u="sng" dirty="0">
                <a:latin typeface="Arial" panose="020B0604020202020204" pitchFamily="34" charset="0"/>
                <a:cs typeface="Arial" panose="020B0604020202020204" pitchFamily="34" charset="0"/>
              </a:rPr>
              <a:t>ALWAYS</a:t>
            </a:r>
            <a:r>
              <a:rPr lang="en-US" sz="3200" dirty="0">
                <a:latin typeface="Arial" panose="020B0604020202020204" pitchFamily="34" charset="0"/>
                <a:cs typeface="Arial" panose="020B0604020202020204" pitchFamily="34" charset="0"/>
              </a:rPr>
              <a:t> Keep The Gun Pointed In A Safe Direction</a:t>
            </a:r>
          </a:p>
          <a:p>
            <a:pPr marL="1828800" indent="-1828800" fontAlgn="auto">
              <a:lnSpc>
                <a:spcPct val="100000"/>
              </a:lnSpc>
              <a:spcAft>
                <a:spcPts val="0"/>
              </a:spcAft>
              <a:buNone/>
              <a:defRPr/>
            </a:pPr>
            <a:r>
              <a:rPr lang="en-US" sz="3200" b="1" i="1" u="sng" dirty="0">
                <a:latin typeface="Arial" panose="020B0604020202020204" pitchFamily="34" charset="0"/>
                <a:cs typeface="Arial" panose="020B0604020202020204" pitchFamily="34" charset="0"/>
              </a:rPr>
              <a:t>ALWAYS</a:t>
            </a:r>
            <a:r>
              <a:rPr lang="en-US" sz="3200" dirty="0">
                <a:latin typeface="Arial" panose="020B0604020202020204" pitchFamily="34" charset="0"/>
                <a:cs typeface="Arial" panose="020B0604020202020204" pitchFamily="34" charset="0"/>
              </a:rPr>
              <a:t> Keep Your Finger Off The Trigger Until Ready To Shoot</a:t>
            </a:r>
          </a:p>
          <a:p>
            <a:pPr marL="1828800" indent="-1828800" fontAlgn="auto">
              <a:lnSpc>
                <a:spcPct val="100000"/>
              </a:lnSpc>
              <a:spcAft>
                <a:spcPts val="0"/>
              </a:spcAft>
              <a:buNone/>
              <a:defRPr/>
            </a:pPr>
            <a:r>
              <a:rPr lang="en-US" sz="3200" b="1" i="1" u="sng" dirty="0">
                <a:latin typeface="Arial" panose="020B0604020202020204" pitchFamily="34" charset="0"/>
                <a:cs typeface="Arial" panose="020B0604020202020204" pitchFamily="34" charset="0"/>
              </a:rPr>
              <a:t>ALWAYS</a:t>
            </a:r>
            <a:r>
              <a:rPr lang="en-US" sz="3200" dirty="0">
                <a:latin typeface="Arial" panose="020B0604020202020204" pitchFamily="34" charset="0"/>
                <a:cs typeface="Arial" panose="020B0604020202020204" pitchFamily="34" charset="0"/>
              </a:rPr>
              <a:t> Keep The Gun Unloaded Until Ready To </a:t>
            </a:r>
            <a:r>
              <a:rPr lang="en-US" sz="3200" dirty="0" smtClean="0">
                <a:latin typeface="Arial" panose="020B0604020202020204" pitchFamily="34" charset="0"/>
                <a:cs typeface="Arial" panose="020B0604020202020204" pitchFamily="34" charset="0"/>
              </a:rPr>
              <a:t>Use</a:t>
            </a:r>
            <a:endParaRPr lang="en-US" sz="3200" dirty="0">
              <a:latin typeface="Arial" panose="020B0604020202020204" pitchFamily="34" charset="0"/>
              <a:cs typeface="Arial" panose="020B0604020202020204" pitchFamily="34" charset="0"/>
            </a:endParaRPr>
          </a:p>
        </p:txBody>
      </p:sp>
      <p:sp>
        <p:nvSpPr>
          <p:cNvPr id="12" name="Snip and Round Single Corner Rectangle 7">
            <a:extLst>
              <a:ext uri="{FF2B5EF4-FFF2-40B4-BE49-F238E27FC236}">
                <a16:creationId xmlns="" xmlns:a16="http://schemas.microsoft.com/office/drawing/2014/main" id="{E531B3A1-2B89-41A2-B227-F0211B5FE2F6}"/>
              </a:ext>
            </a:extLst>
          </p:cNvPr>
          <p:cNvSpPr/>
          <p:nvPr/>
        </p:nvSpPr>
        <p:spPr>
          <a:xfrm>
            <a:off x="156013" y="21524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605017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anchor="ctr"/>
          <a:lstStyle/>
          <a:p>
            <a:r>
              <a:rPr lang="en-US" altLang="en-US" sz="3600" b="1" i="1"/>
              <a:t>Lesson Summary</a:t>
            </a:r>
          </a:p>
        </p:txBody>
      </p:sp>
      <p:sp>
        <p:nvSpPr>
          <p:cNvPr id="39938" name="Rectangle 2"/>
          <p:cNvSpPr>
            <a:spLocks noGrp="1" noChangeArrowheads="1"/>
          </p:cNvSpPr>
          <p:nvPr>
            <p:ph idx="1"/>
          </p:nvPr>
        </p:nvSpPr>
        <p:spPr>
          <a:xfrm>
            <a:off x="2068155" y="1711779"/>
            <a:ext cx="9835184" cy="4424363"/>
          </a:xfrm>
        </p:spPr>
        <p:txBody>
          <a:bodyPr/>
          <a:lstStyle/>
          <a:p>
            <a:pPr lvl="1">
              <a:lnSpc>
                <a:spcPct val="80000"/>
              </a:lnSpc>
              <a:buClr>
                <a:schemeClr val="tx1"/>
              </a:buClr>
            </a:pPr>
            <a:r>
              <a:rPr lang="en-US" altLang="en-US" sz="2800" dirty="0" smtClean="0"/>
              <a:t>Explain </a:t>
            </a:r>
            <a:r>
              <a:rPr lang="en-US" altLang="en-US" sz="2800" dirty="0"/>
              <a:t>and demonstrate the fundamentals of defensive marksmanship.</a:t>
            </a:r>
          </a:p>
          <a:p>
            <a:pPr lvl="1">
              <a:lnSpc>
                <a:spcPct val="80000"/>
              </a:lnSpc>
              <a:buClr>
                <a:schemeClr val="tx1"/>
              </a:buClr>
            </a:pPr>
            <a:r>
              <a:rPr lang="en-US" altLang="en-US" sz="2800" dirty="0" smtClean="0"/>
              <a:t>Explain </a:t>
            </a:r>
            <a:r>
              <a:rPr lang="en-US" altLang="en-US" sz="2800" dirty="0"/>
              <a:t>defensive accuracy.</a:t>
            </a:r>
          </a:p>
          <a:p>
            <a:pPr lvl="1">
              <a:lnSpc>
                <a:spcPct val="80000"/>
              </a:lnSpc>
              <a:buClr>
                <a:schemeClr val="tx1"/>
              </a:buClr>
            </a:pPr>
            <a:r>
              <a:rPr lang="en-US" altLang="en-US" sz="2800" dirty="0" smtClean="0"/>
              <a:t>Shoot </a:t>
            </a:r>
            <a:r>
              <a:rPr lang="en-US" altLang="en-US" sz="2800" dirty="0"/>
              <a:t>targets in the center of mass using aimed shots from a two-handed standing position.</a:t>
            </a:r>
          </a:p>
          <a:p>
            <a:pPr lvl="1">
              <a:lnSpc>
                <a:spcPct val="80000"/>
              </a:lnSpc>
              <a:buClr>
                <a:schemeClr val="tx1"/>
              </a:buClr>
            </a:pPr>
            <a:r>
              <a:rPr lang="en-US" altLang="en-US" sz="2800" dirty="0" smtClean="0"/>
              <a:t>Explain </a:t>
            </a:r>
            <a:r>
              <a:rPr lang="en-US" altLang="en-US" sz="2800" dirty="0"/>
              <a:t>the differences between cover and concealment, and identify examples of each.</a:t>
            </a:r>
          </a:p>
          <a:p>
            <a:pPr lvl="1">
              <a:lnSpc>
                <a:spcPct val="80000"/>
              </a:lnSpc>
              <a:buClr>
                <a:schemeClr val="tx1"/>
              </a:buClr>
            </a:pPr>
            <a:r>
              <a:rPr lang="en-US" altLang="en-US" sz="2800" dirty="0" smtClean="0"/>
              <a:t>Shoot </a:t>
            </a:r>
            <a:r>
              <a:rPr lang="en-US" altLang="en-US" sz="2800" dirty="0"/>
              <a:t>Targets in the Center of Mass:</a:t>
            </a:r>
          </a:p>
          <a:p>
            <a:pPr lvl="2">
              <a:lnSpc>
                <a:spcPct val="80000"/>
              </a:lnSpc>
            </a:pPr>
            <a:r>
              <a:rPr lang="en-US" altLang="en-US" sz="2400" dirty="0" smtClean="0"/>
              <a:t>Using </a:t>
            </a:r>
            <a:r>
              <a:rPr lang="en-US" altLang="en-US" sz="2400" dirty="0"/>
              <a:t>a flash sight picture. </a:t>
            </a:r>
          </a:p>
          <a:p>
            <a:pPr lvl="2">
              <a:lnSpc>
                <a:spcPct val="80000"/>
              </a:lnSpc>
            </a:pPr>
            <a:r>
              <a:rPr lang="en-US" altLang="en-US" sz="2400" dirty="0" smtClean="0"/>
              <a:t>Using </a:t>
            </a:r>
            <a:r>
              <a:rPr lang="en-US" altLang="en-US" sz="2400" dirty="0"/>
              <a:t>Cover and Concealment.</a:t>
            </a:r>
          </a:p>
          <a:p>
            <a:pPr lvl="2">
              <a:lnSpc>
                <a:spcPct val="80000"/>
              </a:lnSpc>
            </a:pPr>
            <a:r>
              <a:rPr lang="en-US" altLang="en-US" sz="2400" dirty="0" smtClean="0"/>
              <a:t>From </a:t>
            </a:r>
            <a:r>
              <a:rPr lang="en-US" altLang="en-US" sz="2400" dirty="0"/>
              <a:t>a Kneeling Position.</a:t>
            </a:r>
          </a:p>
          <a:p>
            <a:pPr lvl="2">
              <a:lnSpc>
                <a:spcPct val="80000"/>
              </a:lnSpc>
            </a:pPr>
            <a:r>
              <a:rPr lang="en-US" altLang="en-US" sz="2400" dirty="0" smtClean="0"/>
              <a:t>At </a:t>
            </a:r>
            <a:r>
              <a:rPr lang="en-US" altLang="en-US" sz="2400" dirty="0"/>
              <a:t>Close Range Using Point Shooting</a:t>
            </a:r>
            <a:r>
              <a:rPr lang="en-US" altLang="en-US" sz="2400" dirty="0" smtClean="0"/>
              <a:t>.</a:t>
            </a:r>
            <a:endParaRPr lang="en-US" altLang="en-US" sz="2400" dirty="0"/>
          </a:p>
        </p:txBody>
      </p:sp>
      <p:sp>
        <p:nvSpPr>
          <p:cNvPr id="5" name="Slide Number Placeholder 3"/>
          <p:cNvSpPr>
            <a:spLocks noGrp="1"/>
          </p:cNvSpPr>
          <p:nvPr>
            <p:ph type="sldNum" sz="quarter" idx="12"/>
          </p:nvPr>
        </p:nvSpPr>
        <p:spPr/>
        <p:txBody>
          <a:bodyPr/>
          <a:lstStyle/>
          <a:p>
            <a:r>
              <a:rPr lang="en-US" altLang="en-US"/>
              <a:t>Slide II -</a:t>
            </a:r>
            <a:fld id="{56C7D278-37B2-447E-84C3-DCB30235B7B5}" type="slidenum">
              <a:rPr lang="en-US" altLang="en-US"/>
              <a:pPr/>
              <a:t>46</a:t>
            </a:fld>
            <a:endParaRPr lang="en-US" altLang="en-US"/>
          </a:p>
        </p:txBody>
      </p:sp>
      <p:sp>
        <p:nvSpPr>
          <p:cNvPr id="39940" name="Text Box 4"/>
          <p:cNvSpPr txBox="1">
            <a:spLocks noChangeArrowheads="1"/>
          </p:cNvSpPr>
          <p:nvPr/>
        </p:nvSpPr>
        <p:spPr bwMode="auto">
          <a:xfrm>
            <a:off x="2164976" y="1090282"/>
            <a:ext cx="9641542"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90000"/>
              </a:lnSpc>
              <a:spcBef>
                <a:spcPct val="20000"/>
              </a:spcBef>
              <a:buClr>
                <a:schemeClr val="tx2"/>
              </a:buClr>
              <a:buSzPct val="75000"/>
              <a:buFont typeface="Monotype Sorts" pitchFamily="2" charset="2"/>
              <a:buNone/>
            </a:pPr>
            <a:r>
              <a:rPr lang="en-US" altLang="en-US" sz="3000" b="1" i="1" dirty="0" smtClean="0">
                <a:latin typeface="Times New Roman" panose="02020603050405020304" pitchFamily="18" charset="0"/>
                <a:cs typeface="Times New Roman" panose="02020603050405020304" pitchFamily="18" charset="0"/>
              </a:rPr>
              <a:t>As </a:t>
            </a:r>
            <a:r>
              <a:rPr lang="en-US" altLang="en-US" sz="3000" b="1" i="1" dirty="0">
                <a:latin typeface="Times New Roman" panose="02020603050405020304" pitchFamily="18" charset="0"/>
                <a:cs typeface="Times New Roman" panose="02020603050405020304" pitchFamily="18" charset="0"/>
              </a:rPr>
              <a:t>a result of your participation in this lesson, you can now</a:t>
            </a:r>
            <a:r>
              <a:rPr lang="en-US" altLang="en-US" sz="3000" dirty="0">
                <a:latin typeface="Times New Roman" panose="02020603050405020304" pitchFamily="18" charset="0"/>
                <a:cs typeface="Times New Roman" panose="02020603050405020304" pitchFamily="18" charset="0"/>
              </a:rPr>
              <a:t>:</a:t>
            </a:r>
          </a:p>
        </p:txBody>
      </p:sp>
      <p:sp>
        <p:nvSpPr>
          <p:cNvPr id="8" name="Snip and Round Single Corner Rectangle 7">
            <a:extLst>
              <a:ext uri="{FF2B5EF4-FFF2-40B4-BE49-F238E27FC236}">
                <a16:creationId xmlns="" xmlns:a16="http://schemas.microsoft.com/office/drawing/2014/main" id="{E531B3A1-2B89-41A2-B227-F0211B5FE2F6}"/>
              </a:ext>
            </a:extLst>
          </p:cNvPr>
          <p:cNvSpPr/>
          <p:nvPr/>
        </p:nvSpPr>
        <p:spPr>
          <a:xfrm>
            <a:off x="156013" y="21524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42037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2481428" y="2152458"/>
            <a:ext cx="9195104" cy="3873365"/>
          </a:xfrm>
        </p:spPr>
        <p:txBody>
          <a:bodyPr/>
          <a:lstStyle/>
          <a:p>
            <a:pPr algn="ctr">
              <a:buFontTx/>
              <a:buNone/>
            </a:pPr>
            <a:r>
              <a:rPr lang="en-US" altLang="en-US" sz="4000" b="1" i="1" dirty="0">
                <a:solidFill>
                  <a:srgbClr val="002060"/>
                </a:solidFill>
                <a:latin typeface="Times New Roman" panose="02020603050405020304" pitchFamily="18" charset="0"/>
                <a:cs typeface="Times New Roman" panose="02020603050405020304" pitchFamily="18" charset="0"/>
              </a:rPr>
              <a:t>What </a:t>
            </a:r>
            <a:r>
              <a:rPr lang="en-US" altLang="en-US" sz="4000" b="1" u="sng" dirty="0">
                <a:solidFill>
                  <a:srgbClr val="002060"/>
                </a:solidFill>
                <a:latin typeface="Times New Roman" panose="02020603050405020304" pitchFamily="18" charset="0"/>
                <a:cs typeface="Times New Roman" panose="02020603050405020304" pitchFamily="18" charset="0"/>
              </a:rPr>
              <a:t>ARE</a:t>
            </a:r>
            <a:r>
              <a:rPr lang="en-US" altLang="en-US" sz="4000" b="1" i="1" dirty="0">
                <a:solidFill>
                  <a:srgbClr val="002060"/>
                </a:solidFill>
                <a:latin typeface="Times New Roman" panose="02020603050405020304" pitchFamily="18" charset="0"/>
                <a:cs typeface="Times New Roman" panose="02020603050405020304" pitchFamily="18" charset="0"/>
              </a:rPr>
              <a:t> Your Questions?</a:t>
            </a:r>
          </a:p>
          <a:p>
            <a:pPr algn="ctr">
              <a:buFontTx/>
              <a:buNone/>
            </a:pPr>
            <a:endParaRPr lang="en-US" altLang="en-US" sz="2800" dirty="0"/>
          </a:p>
        </p:txBody>
      </p:sp>
      <p:sp>
        <p:nvSpPr>
          <p:cNvPr id="4" name="Slide Number Placeholder 3"/>
          <p:cNvSpPr>
            <a:spLocks noGrp="1"/>
          </p:cNvSpPr>
          <p:nvPr>
            <p:ph type="sldNum" sz="quarter" idx="12"/>
          </p:nvPr>
        </p:nvSpPr>
        <p:spPr/>
        <p:txBody>
          <a:bodyPr/>
          <a:lstStyle/>
          <a:p>
            <a:r>
              <a:rPr lang="en-US" altLang="en-US"/>
              <a:t>Slide II -</a:t>
            </a:r>
            <a:fld id="{7C0D10BF-0367-48D4-A4B5-837967BA7DC0}" type="slidenum">
              <a:rPr lang="en-US" altLang="en-US"/>
              <a:pPr/>
              <a:t>47</a:t>
            </a:fld>
            <a:endParaRPr lang="en-US" altLang="en-US"/>
          </a:p>
        </p:txBody>
      </p:sp>
      <p:sp>
        <p:nvSpPr>
          <p:cNvPr id="7" name="Snip and Round Single Corner Rectangle 7">
            <a:extLst>
              <a:ext uri="{FF2B5EF4-FFF2-40B4-BE49-F238E27FC236}">
                <a16:creationId xmlns="" xmlns:a16="http://schemas.microsoft.com/office/drawing/2014/main" id="{E531B3A1-2B89-41A2-B227-F0211B5FE2F6}"/>
              </a:ext>
            </a:extLst>
          </p:cNvPr>
          <p:cNvSpPr/>
          <p:nvPr/>
        </p:nvSpPr>
        <p:spPr>
          <a:xfrm>
            <a:off x="156013" y="21524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36413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2064774" y="1376516"/>
            <a:ext cx="8534400" cy="4114800"/>
          </a:xfrm>
        </p:spPr>
        <p:txBody>
          <a:bodyPr/>
          <a:lstStyle/>
          <a:p>
            <a:r>
              <a:rPr lang="en-US" sz="4800" b="1" dirty="0" smtClean="0"/>
              <a:t>Lesson  III</a:t>
            </a:r>
          </a:p>
          <a:p>
            <a:endParaRPr lang="en-US" dirty="0"/>
          </a:p>
          <a:p>
            <a:r>
              <a:rPr lang="en-US" sz="4000" b="1" dirty="0"/>
              <a:t>Firearms and the Law:</a:t>
            </a:r>
          </a:p>
          <a:p>
            <a:r>
              <a:rPr lang="en-US" sz="4000" dirty="0"/>
              <a:t>Possession, Ownership,</a:t>
            </a:r>
          </a:p>
          <a:p>
            <a:r>
              <a:rPr lang="en-US" sz="4000" dirty="0"/>
              <a:t>and the Use of Deadly Force</a:t>
            </a:r>
          </a:p>
        </p:txBody>
      </p:sp>
      <p:sp>
        <p:nvSpPr>
          <p:cNvPr id="6" name="Snip and Round Single Corner Rectangle 7">
            <a:extLst>
              <a:ext uri="{FF2B5EF4-FFF2-40B4-BE49-F238E27FC236}">
                <a16:creationId xmlns="" xmlns:a16="http://schemas.microsoft.com/office/drawing/2014/main" id="{E531B3A1-2B89-41A2-B227-F0211B5FE2F6}"/>
              </a:ext>
            </a:extLst>
          </p:cNvPr>
          <p:cNvSpPr/>
          <p:nvPr/>
        </p:nvSpPr>
        <p:spPr>
          <a:xfrm>
            <a:off x="156013" y="25715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77021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anchor="ctr"/>
          <a:lstStyle/>
          <a:p>
            <a:r>
              <a:rPr lang="en-US" altLang="en-US" sz="3600" b="1" i="1"/>
              <a:t>Learning Objectives</a:t>
            </a:r>
            <a:endParaRPr lang="en-US" altLang="en-US" sz="3600"/>
          </a:p>
        </p:txBody>
      </p:sp>
      <p:sp>
        <p:nvSpPr>
          <p:cNvPr id="38914" name="Rectangle 2"/>
          <p:cNvSpPr>
            <a:spLocks noGrp="1" noChangeArrowheads="1"/>
          </p:cNvSpPr>
          <p:nvPr>
            <p:ph idx="1"/>
          </p:nvPr>
        </p:nvSpPr>
        <p:spPr>
          <a:xfrm>
            <a:off x="2161388" y="1981570"/>
            <a:ext cx="9835184" cy="3763122"/>
          </a:xfrm>
        </p:spPr>
        <p:txBody>
          <a:bodyPr/>
          <a:lstStyle/>
          <a:p>
            <a:pPr lvl="1">
              <a:lnSpc>
                <a:spcPct val="80000"/>
              </a:lnSpc>
              <a:buClr>
                <a:schemeClr val="tx1"/>
              </a:buClr>
            </a:pPr>
            <a:r>
              <a:rPr lang="en-US" altLang="en-US" sz="2800" dirty="0" smtClean="0"/>
              <a:t>Explain </a:t>
            </a:r>
            <a:r>
              <a:rPr lang="en-US" altLang="en-US" sz="2800" dirty="0"/>
              <a:t>key provisions of the law pertaining to the purchase, transfer and possession of </a:t>
            </a:r>
            <a:r>
              <a:rPr lang="en-US" altLang="en-US" sz="2800" dirty="0" smtClean="0"/>
              <a:t>pistols.</a:t>
            </a:r>
          </a:p>
          <a:p>
            <a:pPr lvl="1">
              <a:lnSpc>
                <a:spcPct val="80000"/>
              </a:lnSpc>
              <a:buClr>
                <a:schemeClr val="tx1"/>
              </a:buClr>
            </a:pPr>
            <a:r>
              <a:rPr lang="en-US" altLang="en-US" sz="2800" dirty="0" smtClean="0"/>
              <a:t>State </a:t>
            </a:r>
            <a:r>
              <a:rPr lang="en-US" altLang="en-US" sz="2800" dirty="0"/>
              <a:t>key provisions and restrictions within the law pertaining to the use of deadly force</a:t>
            </a:r>
            <a:r>
              <a:rPr lang="en-US" altLang="en-US" sz="2800" dirty="0" smtClean="0"/>
              <a:t>.</a:t>
            </a:r>
            <a:endParaRPr lang="en-US" altLang="en-US" sz="2800" dirty="0"/>
          </a:p>
          <a:p>
            <a:pPr lvl="1">
              <a:lnSpc>
                <a:spcPct val="80000"/>
              </a:lnSpc>
              <a:buClr>
                <a:schemeClr val="tx1"/>
              </a:buClr>
            </a:pPr>
            <a:r>
              <a:rPr lang="en-US" altLang="en-US" sz="2800" dirty="0" smtClean="0"/>
              <a:t>Explain </a:t>
            </a:r>
            <a:r>
              <a:rPr lang="en-US" altLang="en-US" sz="2800" dirty="0"/>
              <a:t>potential criminal and civil legal actions that may be taken against you subsequent to a defensive encounter. </a:t>
            </a:r>
          </a:p>
          <a:p>
            <a:pPr lvl="1">
              <a:lnSpc>
                <a:spcPct val="80000"/>
              </a:lnSpc>
              <a:buClr>
                <a:schemeClr val="tx1"/>
              </a:buClr>
            </a:pPr>
            <a:r>
              <a:rPr lang="en-US" altLang="en-US" sz="2800" dirty="0" smtClean="0"/>
              <a:t>Explain </a:t>
            </a:r>
            <a:r>
              <a:rPr lang="en-US" altLang="en-US" sz="2800" dirty="0"/>
              <a:t>where you may find detailed legal information for their specific jurisdiction.</a:t>
            </a:r>
          </a:p>
          <a:p>
            <a:pPr algn="l">
              <a:lnSpc>
                <a:spcPct val="80000"/>
              </a:lnSpc>
              <a:buFontTx/>
              <a:buChar char="•"/>
            </a:pPr>
            <a:endParaRPr lang="en-US" altLang="en-US" sz="700" dirty="0"/>
          </a:p>
          <a:p>
            <a:pPr algn="l">
              <a:lnSpc>
                <a:spcPct val="80000"/>
              </a:lnSpc>
              <a:buFontTx/>
              <a:buChar char="•"/>
            </a:pPr>
            <a:endParaRPr lang="en-US" altLang="en-US" sz="800" dirty="0"/>
          </a:p>
          <a:p>
            <a:pPr algn="l">
              <a:lnSpc>
                <a:spcPct val="80000"/>
              </a:lnSpc>
              <a:buFontTx/>
              <a:buChar char="•"/>
            </a:pPr>
            <a:endParaRPr lang="en-US" altLang="en-US" sz="800" dirty="0"/>
          </a:p>
          <a:p>
            <a:pPr algn="l">
              <a:lnSpc>
                <a:spcPct val="80000"/>
              </a:lnSpc>
              <a:buFontTx/>
              <a:buChar char="•"/>
            </a:pPr>
            <a:endParaRPr lang="en-US" altLang="en-US" sz="1000" dirty="0"/>
          </a:p>
        </p:txBody>
      </p:sp>
      <p:sp>
        <p:nvSpPr>
          <p:cNvPr id="5" name="Slide Number Placeholder 3"/>
          <p:cNvSpPr>
            <a:spLocks noGrp="1"/>
          </p:cNvSpPr>
          <p:nvPr>
            <p:ph type="sldNum" sz="quarter" idx="12"/>
          </p:nvPr>
        </p:nvSpPr>
        <p:spPr/>
        <p:txBody>
          <a:bodyPr/>
          <a:lstStyle/>
          <a:p>
            <a:r>
              <a:rPr lang="en-US" altLang="en-US"/>
              <a:t>Slide III -</a:t>
            </a:r>
            <a:fld id="{D911B751-C46C-43F3-8763-674BC86AF6FF}" type="slidenum">
              <a:rPr lang="en-US" altLang="en-US"/>
              <a:pPr/>
              <a:t>49</a:t>
            </a:fld>
            <a:endParaRPr lang="en-US" altLang="en-US"/>
          </a:p>
        </p:txBody>
      </p:sp>
      <p:sp>
        <p:nvSpPr>
          <p:cNvPr id="38916" name="Text Box 4"/>
          <p:cNvSpPr txBox="1">
            <a:spLocks noChangeArrowheads="1"/>
          </p:cNvSpPr>
          <p:nvPr/>
        </p:nvSpPr>
        <p:spPr bwMode="auto">
          <a:xfrm>
            <a:off x="2356816" y="1270933"/>
            <a:ext cx="93017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b="1" i="1" dirty="0" smtClean="0">
                <a:latin typeface="Times New Roman" panose="02020603050405020304" pitchFamily="18" charset="0"/>
                <a:cs typeface="Times New Roman" panose="02020603050405020304" pitchFamily="18" charset="0"/>
              </a:rPr>
              <a:t>Upon </a:t>
            </a:r>
            <a:r>
              <a:rPr lang="en-US" altLang="en-US" sz="3200" b="1" i="1" dirty="0">
                <a:latin typeface="Times New Roman" panose="02020603050405020304" pitchFamily="18" charset="0"/>
                <a:cs typeface="Times New Roman" panose="02020603050405020304" pitchFamily="18" charset="0"/>
              </a:rPr>
              <a:t>completion of this lesson you should be able </a:t>
            </a:r>
            <a:r>
              <a:rPr lang="en-US" altLang="en-US" sz="3000" b="1" i="1" dirty="0" smtClean="0">
                <a:solidFill>
                  <a:prstClr val="black"/>
                </a:solidFill>
                <a:latin typeface="Times New Roman" panose="02020603050405020304" pitchFamily="18" charset="0"/>
                <a:cs typeface="Times New Roman" panose="02020603050405020304" pitchFamily="18" charset="0"/>
              </a:rPr>
              <a:t>to:</a:t>
            </a:r>
            <a:endParaRPr lang="en-US" altLang="en-US" sz="2400" i="1" dirty="0"/>
          </a:p>
        </p:txBody>
      </p:sp>
      <p:sp>
        <p:nvSpPr>
          <p:cNvPr id="8" name="Snip and Round Single Corner Rectangle 7">
            <a:extLst>
              <a:ext uri="{FF2B5EF4-FFF2-40B4-BE49-F238E27FC236}">
                <a16:creationId xmlns="" xmlns:a16="http://schemas.microsoft.com/office/drawing/2014/main" id="{E531B3A1-2B89-41A2-B227-F0211B5FE2F6}"/>
              </a:ext>
            </a:extLst>
          </p:cNvPr>
          <p:cNvSpPr/>
          <p:nvPr/>
        </p:nvSpPr>
        <p:spPr>
          <a:xfrm>
            <a:off x="156013" y="25715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31401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chor="ctr"/>
          <a:lstStyle/>
          <a:p>
            <a:r>
              <a:rPr lang="en-US" altLang="en-US" sz="3600" b="1" i="1"/>
              <a:t>Course Goal</a:t>
            </a:r>
          </a:p>
        </p:txBody>
      </p:sp>
      <p:sp>
        <p:nvSpPr>
          <p:cNvPr id="25603" name="Rectangle 3"/>
          <p:cNvSpPr>
            <a:spLocks noGrp="1" noChangeArrowheads="1"/>
          </p:cNvSpPr>
          <p:nvPr>
            <p:ph idx="1"/>
          </p:nvPr>
        </p:nvSpPr>
        <p:spPr/>
        <p:txBody>
          <a:bodyPr/>
          <a:lstStyle/>
          <a:p>
            <a:pPr marL="0" indent="0">
              <a:buNone/>
            </a:pPr>
            <a:r>
              <a:rPr lang="en-US" altLang="en-US" sz="2800" i="1" dirty="0"/>
              <a:t>To develop in the students the basic knowledge, skills and attitude essential to the safe and efficient use of a firearm for protection of self and family, and to provide information on the law-abiding citizen’s right to self </a:t>
            </a:r>
            <a:r>
              <a:rPr lang="en-US" altLang="en-US" sz="2800" i="1" dirty="0" smtClean="0"/>
              <a:t>defense.</a:t>
            </a:r>
            <a:endParaRPr lang="en-US" altLang="en-US" sz="2800" i="1" dirty="0"/>
          </a:p>
        </p:txBody>
      </p:sp>
      <p:sp>
        <p:nvSpPr>
          <p:cNvPr id="4" name="Slide Number Placeholder 3"/>
          <p:cNvSpPr>
            <a:spLocks noGrp="1"/>
          </p:cNvSpPr>
          <p:nvPr>
            <p:ph type="sldNum" sz="quarter" idx="12"/>
          </p:nvPr>
        </p:nvSpPr>
        <p:spPr/>
        <p:txBody>
          <a:bodyPr/>
          <a:lstStyle/>
          <a:p>
            <a:r>
              <a:rPr lang="en-US" altLang="en-US"/>
              <a:t>Slide I -</a:t>
            </a:r>
            <a:fld id="{0D2EF23E-CF58-424F-83D0-1339D1D6B011}" type="slidenum">
              <a:rPr lang="en-US" altLang="en-US"/>
              <a:pPr/>
              <a:t>5</a:t>
            </a:fld>
            <a:endParaRPr lang="en-US" altLang="en-US"/>
          </a:p>
        </p:txBody>
      </p:sp>
      <p:sp>
        <p:nvSpPr>
          <p:cNvPr id="7" name="Snip and Round Single Corner Rectangle 7">
            <a:extLst>
              <a:ext uri="{FF2B5EF4-FFF2-40B4-BE49-F238E27FC236}">
                <a16:creationId xmlns="" xmlns:a16="http://schemas.microsoft.com/office/drawing/2014/main" id="{E531B3A1-2B89-41A2-B227-F0211B5FE2F6}"/>
              </a:ext>
            </a:extLst>
          </p:cNvPr>
          <p:cNvSpPr/>
          <p:nvPr/>
        </p:nvSpPr>
        <p:spPr>
          <a:xfrm>
            <a:off x="156012" y="1291398"/>
            <a:ext cx="1154627"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99029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sz="3600"/>
              <a:t>Obtaining a Pistol </a:t>
            </a:r>
          </a:p>
        </p:txBody>
      </p:sp>
      <p:sp>
        <p:nvSpPr>
          <p:cNvPr id="40963" name="Rectangle 3"/>
          <p:cNvSpPr>
            <a:spLocks noGrp="1" noChangeArrowheads="1"/>
          </p:cNvSpPr>
          <p:nvPr>
            <p:ph idx="1"/>
          </p:nvPr>
        </p:nvSpPr>
        <p:spPr>
          <a:xfrm>
            <a:off x="2823882" y="1976718"/>
            <a:ext cx="8852650" cy="4049105"/>
          </a:xfrm>
        </p:spPr>
        <p:txBody>
          <a:bodyPr/>
          <a:lstStyle/>
          <a:p>
            <a:pPr marL="609600" indent="-609600">
              <a:buFontTx/>
              <a:buAutoNum type="arabicPeriod"/>
            </a:pPr>
            <a:r>
              <a:rPr lang="en-US" altLang="en-US" sz="2800" dirty="0"/>
              <a:t>Federal law</a:t>
            </a:r>
          </a:p>
          <a:p>
            <a:pPr marL="609600" indent="-609600">
              <a:buFontTx/>
              <a:buAutoNum type="arabicPeriod"/>
            </a:pPr>
            <a:r>
              <a:rPr lang="en-US" altLang="en-US" sz="2800" dirty="0"/>
              <a:t>State and local law </a:t>
            </a:r>
          </a:p>
          <a:p>
            <a:pPr marL="609600" indent="-609600">
              <a:buFontTx/>
              <a:buAutoNum type="arabicPeriod"/>
            </a:pPr>
            <a:r>
              <a:rPr lang="en-US" altLang="en-US" sz="2800" dirty="0"/>
              <a:t>Intrastate acquisition</a:t>
            </a:r>
          </a:p>
          <a:p>
            <a:pPr marL="609600" indent="-609600">
              <a:buFontTx/>
              <a:buAutoNum type="arabicPeriod"/>
            </a:pPr>
            <a:r>
              <a:rPr lang="en-US" altLang="en-US" sz="2800" dirty="0"/>
              <a:t>Interstate acquisition</a:t>
            </a:r>
          </a:p>
          <a:p>
            <a:pPr marL="609600" indent="-609600">
              <a:buFontTx/>
              <a:buAutoNum type="arabicPeriod"/>
            </a:pPr>
            <a:endParaRPr lang="en-US" altLang="en-US" sz="2800" dirty="0"/>
          </a:p>
        </p:txBody>
      </p:sp>
      <p:sp>
        <p:nvSpPr>
          <p:cNvPr id="4" name="Slide Number Placeholder 3"/>
          <p:cNvSpPr>
            <a:spLocks noGrp="1"/>
          </p:cNvSpPr>
          <p:nvPr>
            <p:ph type="sldNum" sz="quarter" idx="12"/>
          </p:nvPr>
        </p:nvSpPr>
        <p:spPr/>
        <p:txBody>
          <a:bodyPr/>
          <a:lstStyle/>
          <a:p>
            <a:r>
              <a:rPr lang="en-US" altLang="en-US"/>
              <a:t>Slide III -</a:t>
            </a:r>
            <a:fld id="{E6225A87-E86E-443C-82AB-E59875F047AD}" type="slidenum">
              <a:rPr lang="en-US" altLang="en-US"/>
              <a:pPr/>
              <a:t>50</a:t>
            </a:fld>
            <a:endParaRPr lang="en-US" altLang="en-US"/>
          </a:p>
        </p:txBody>
      </p:sp>
      <p:sp>
        <p:nvSpPr>
          <p:cNvPr id="7" name="Snip and Round Single Corner Rectangle 7">
            <a:extLst>
              <a:ext uri="{FF2B5EF4-FFF2-40B4-BE49-F238E27FC236}">
                <a16:creationId xmlns="" xmlns:a16="http://schemas.microsoft.com/office/drawing/2014/main" id="{E531B3A1-2B89-41A2-B227-F0211B5FE2F6}"/>
              </a:ext>
            </a:extLst>
          </p:cNvPr>
          <p:cNvSpPr/>
          <p:nvPr/>
        </p:nvSpPr>
        <p:spPr>
          <a:xfrm>
            <a:off x="156013" y="25715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07424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marL="838200" indent="-838200"/>
            <a:r>
              <a:rPr lang="en-US" altLang="en-US" sz="3600"/>
              <a:t>Laws</a:t>
            </a:r>
          </a:p>
        </p:txBody>
      </p:sp>
      <p:sp>
        <p:nvSpPr>
          <p:cNvPr id="41987" name="Rectangle 3"/>
          <p:cNvSpPr>
            <a:spLocks noGrp="1" noChangeArrowheads="1"/>
          </p:cNvSpPr>
          <p:nvPr>
            <p:ph idx="1"/>
          </p:nvPr>
        </p:nvSpPr>
        <p:spPr/>
        <p:txBody>
          <a:bodyPr/>
          <a:lstStyle/>
          <a:p>
            <a:pPr>
              <a:buFont typeface="Wingdings" panose="05000000000000000000" pitchFamily="2" charset="2"/>
              <a:buChar char="§"/>
            </a:pPr>
            <a:r>
              <a:rPr lang="en-US" altLang="en-US" sz="2800"/>
              <a:t>Transferring a gun</a:t>
            </a:r>
          </a:p>
          <a:p>
            <a:pPr>
              <a:buFont typeface="Wingdings" panose="05000000000000000000" pitchFamily="2" charset="2"/>
              <a:buChar char="§"/>
            </a:pPr>
            <a:r>
              <a:rPr lang="en-US" altLang="en-US" sz="2800"/>
              <a:t>Possession </a:t>
            </a:r>
          </a:p>
          <a:p>
            <a:pPr>
              <a:buFont typeface="Wingdings" panose="05000000000000000000" pitchFamily="2" charset="2"/>
              <a:buNone/>
            </a:pPr>
            <a:endParaRPr lang="en-US" altLang="en-US" sz="2800"/>
          </a:p>
          <a:p>
            <a:pPr>
              <a:buFont typeface="Wingdings" panose="05000000000000000000" pitchFamily="2" charset="2"/>
              <a:buChar char="§"/>
            </a:pPr>
            <a:endParaRPr lang="en-US" altLang="en-US" sz="2800"/>
          </a:p>
          <a:p>
            <a:pPr>
              <a:buFont typeface="Wingdings" panose="05000000000000000000" pitchFamily="2" charset="2"/>
              <a:buChar char="§"/>
            </a:pPr>
            <a:endParaRPr lang="en-US" altLang="en-US" sz="2800"/>
          </a:p>
          <a:p>
            <a:pPr>
              <a:buFont typeface="Wingdings" panose="05000000000000000000" pitchFamily="2" charset="2"/>
              <a:buChar char="§"/>
            </a:pPr>
            <a:endParaRPr lang="en-US" altLang="en-US" sz="2800"/>
          </a:p>
        </p:txBody>
      </p:sp>
      <p:sp>
        <p:nvSpPr>
          <p:cNvPr id="5" name="Slide Number Placeholder 3"/>
          <p:cNvSpPr>
            <a:spLocks noGrp="1"/>
          </p:cNvSpPr>
          <p:nvPr>
            <p:ph type="sldNum" sz="quarter" idx="12"/>
          </p:nvPr>
        </p:nvSpPr>
        <p:spPr/>
        <p:txBody>
          <a:bodyPr/>
          <a:lstStyle/>
          <a:p>
            <a:r>
              <a:rPr lang="en-US" altLang="en-US"/>
              <a:t>Slide III -</a:t>
            </a:r>
            <a:fld id="{4B48F3EB-79C8-4909-A8D3-3E7390351F62}" type="slidenum">
              <a:rPr lang="en-US" altLang="en-US"/>
              <a:pPr/>
              <a:t>51</a:t>
            </a:fld>
            <a:endParaRPr lang="en-US" altLang="en-US"/>
          </a:p>
        </p:txBody>
      </p:sp>
      <p:sp>
        <p:nvSpPr>
          <p:cNvPr id="41990" name="Text Box 6"/>
          <p:cNvSpPr txBox="1">
            <a:spLocks noChangeArrowheads="1"/>
          </p:cNvSpPr>
          <p:nvPr/>
        </p:nvSpPr>
        <p:spPr bwMode="auto">
          <a:xfrm>
            <a:off x="3019927" y="2564904"/>
            <a:ext cx="5859809"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altLang="en-US" sz="2400" dirty="0"/>
              <a:t> Home</a:t>
            </a:r>
          </a:p>
          <a:p>
            <a:pPr>
              <a:buFontTx/>
              <a:buChar char="•"/>
            </a:pPr>
            <a:r>
              <a:rPr lang="en-US" altLang="en-US" sz="2400" dirty="0"/>
              <a:t> Place of business</a:t>
            </a:r>
          </a:p>
          <a:p>
            <a:pPr>
              <a:buFontTx/>
              <a:buChar char="•"/>
            </a:pPr>
            <a:r>
              <a:rPr lang="en-US" altLang="en-US" sz="2400" dirty="0"/>
              <a:t> Curtilage</a:t>
            </a:r>
          </a:p>
          <a:p>
            <a:pPr>
              <a:buFontTx/>
              <a:buChar char="•"/>
            </a:pPr>
            <a:r>
              <a:rPr lang="en-US" altLang="en-US" sz="2400" dirty="0"/>
              <a:t> Temporary residences (hotel, camping etc..)</a:t>
            </a:r>
          </a:p>
          <a:p>
            <a:pPr>
              <a:buFontTx/>
              <a:buChar char="•"/>
            </a:pPr>
            <a:r>
              <a:rPr lang="en-US" altLang="en-US" sz="2400" dirty="0"/>
              <a:t> Automobile </a:t>
            </a:r>
          </a:p>
          <a:p>
            <a:pPr>
              <a:buFontTx/>
              <a:buChar char="•"/>
            </a:pPr>
            <a:r>
              <a:rPr lang="en-US" altLang="en-US" sz="2400" dirty="0"/>
              <a:t> Open carry</a:t>
            </a:r>
          </a:p>
          <a:p>
            <a:pPr>
              <a:buFontTx/>
              <a:buChar char="•"/>
            </a:pPr>
            <a:r>
              <a:rPr lang="en-US" altLang="en-US" sz="2400" dirty="0"/>
              <a:t> Concealed carry</a:t>
            </a:r>
          </a:p>
          <a:p>
            <a:pPr>
              <a:buFontTx/>
              <a:buChar char="•"/>
            </a:pPr>
            <a:r>
              <a:rPr lang="en-US" altLang="en-US" sz="2400" dirty="0"/>
              <a:t> Public places</a:t>
            </a:r>
          </a:p>
          <a:p>
            <a:pPr>
              <a:buFontTx/>
              <a:buChar char="•"/>
            </a:pPr>
            <a:r>
              <a:rPr lang="en-US" altLang="en-US" sz="2400" dirty="0"/>
              <a:t> Government offices</a:t>
            </a:r>
          </a:p>
        </p:txBody>
      </p:sp>
      <p:sp>
        <p:nvSpPr>
          <p:cNvPr id="8" name="Snip and Round Single Corner Rectangle 7">
            <a:extLst>
              <a:ext uri="{FF2B5EF4-FFF2-40B4-BE49-F238E27FC236}">
                <a16:creationId xmlns="" xmlns:a16="http://schemas.microsoft.com/office/drawing/2014/main" id="{E531B3A1-2B89-41A2-B227-F0211B5FE2F6}"/>
              </a:ext>
            </a:extLst>
          </p:cNvPr>
          <p:cNvSpPr/>
          <p:nvPr/>
        </p:nvSpPr>
        <p:spPr>
          <a:xfrm>
            <a:off x="156013" y="25715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905416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marL="838200" indent="-838200"/>
            <a:r>
              <a:rPr lang="en-US" altLang="en-US" sz="3600"/>
              <a:t>Laws </a:t>
            </a:r>
            <a:br>
              <a:rPr lang="en-US" altLang="en-US" sz="3600"/>
            </a:br>
            <a:endParaRPr lang="en-US" altLang="en-US" sz="3600"/>
          </a:p>
        </p:txBody>
      </p:sp>
      <p:sp>
        <p:nvSpPr>
          <p:cNvPr id="43011" name="Rectangle 3"/>
          <p:cNvSpPr>
            <a:spLocks noGrp="1" noChangeArrowheads="1"/>
          </p:cNvSpPr>
          <p:nvPr>
            <p:ph idx="1"/>
          </p:nvPr>
        </p:nvSpPr>
        <p:spPr/>
        <p:txBody>
          <a:bodyPr/>
          <a:lstStyle/>
          <a:p>
            <a:pPr>
              <a:buFont typeface="Wingdings" panose="05000000000000000000" pitchFamily="2" charset="2"/>
              <a:buChar char="§"/>
            </a:pPr>
            <a:r>
              <a:rPr lang="en-US" altLang="en-US" dirty="0"/>
              <a:t> Transportation </a:t>
            </a:r>
          </a:p>
        </p:txBody>
      </p:sp>
      <p:sp>
        <p:nvSpPr>
          <p:cNvPr id="5" name="Slide Number Placeholder 3"/>
          <p:cNvSpPr>
            <a:spLocks noGrp="1"/>
          </p:cNvSpPr>
          <p:nvPr>
            <p:ph type="sldNum" sz="quarter" idx="12"/>
          </p:nvPr>
        </p:nvSpPr>
        <p:spPr/>
        <p:txBody>
          <a:bodyPr/>
          <a:lstStyle/>
          <a:p>
            <a:r>
              <a:rPr lang="en-US" altLang="en-US"/>
              <a:t>Slide III -</a:t>
            </a:r>
            <a:fld id="{A717FD50-3DDB-4955-B6F0-2CCD5DFAD764}" type="slidenum">
              <a:rPr lang="en-US" altLang="en-US"/>
              <a:pPr/>
              <a:t>52</a:t>
            </a:fld>
            <a:endParaRPr lang="en-US" altLang="en-US"/>
          </a:p>
        </p:txBody>
      </p:sp>
      <p:sp>
        <p:nvSpPr>
          <p:cNvPr id="43012" name="Text Box 4"/>
          <p:cNvSpPr txBox="1">
            <a:spLocks noChangeArrowheads="1"/>
          </p:cNvSpPr>
          <p:nvPr/>
        </p:nvSpPr>
        <p:spPr bwMode="auto">
          <a:xfrm>
            <a:off x="3240505" y="2193758"/>
            <a:ext cx="580659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altLang="en-US" sz="2800" dirty="0"/>
              <a:t> In Vehicle</a:t>
            </a:r>
          </a:p>
          <a:p>
            <a:pPr>
              <a:buFontTx/>
              <a:buChar char="•"/>
            </a:pPr>
            <a:r>
              <a:rPr lang="en-US" altLang="en-US" sz="2800" dirty="0"/>
              <a:t> On board public mass transit vehicle </a:t>
            </a:r>
          </a:p>
          <a:p>
            <a:pPr>
              <a:buFontTx/>
              <a:buChar char="•"/>
            </a:pPr>
            <a:r>
              <a:rPr lang="en-US" altLang="en-US" sz="2800" dirty="0"/>
              <a:t> In airports and on aircraft</a:t>
            </a:r>
          </a:p>
          <a:p>
            <a:pPr>
              <a:buFontTx/>
              <a:buChar char="•"/>
            </a:pPr>
            <a:r>
              <a:rPr lang="en-US" altLang="en-US" sz="2800" dirty="0"/>
              <a:t> Going to or from a range or hunting</a:t>
            </a:r>
          </a:p>
          <a:p>
            <a:pPr>
              <a:buFontTx/>
              <a:buChar char="•"/>
            </a:pPr>
            <a:r>
              <a:rPr lang="en-US" altLang="en-US" sz="2800" dirty="0"/>
              <a:t> Interstate transportation </a:t>
            </a:r>
          </a:p>
          <a:p>
            <a:pPr>
              <a:buFontTx/>
              <a:buChar char="•"/>
            </a:pPr>
            <a:r>
              <a:rPr lang="en-US" altLang="en-US" sz="2800" dirty="0"/>
              <a:t> Other</a:t>
            </a:r>
          </a:p>
        </p:txBody>
      </p:sp>
      <p:sp>
        <p:nvSpPr>
          <p:cNvPr id="8" name="Snip and Round Single Corner Rectangle 7">
            <a:extLst>
              <a:ext uri="{FF2B5EF4-FFF2-40B4-BE49-F238E27FC236}">
                <a16:creationId xmlns="" xmlns:a16="http://schemas.microsoft.com/office/drawing/2014/main" id="{E531B3A1-2B89-41A2-B227-F0211B5FE2F6}"/>
              </a:ext>
            </a:extLst>
          </p:cNvPr>
          <p:cNvSpPr/>
          <p:nvPr/>
        </p:nvSpPr>
        <p:spPr>
          <a:xfrm>
            <a:off x="156013" y="25715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62461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marL="838200" indent="-838200"/>
            <a:r>
              <a:rPr lang="en-US" altLang="en-US" sz="3600"/>
              <a:t>Use Of Deadly Force </a:t>
            </a:r>
            <a:br>
              <a:rPr lang="en-US" altLang="en-US" sz="3600"/>
            </a:br>
            <a:endParaRPr lang="en-US" altLang="en-US" sz="3600"/>
          </a:p>
        </p:txBody>
      </p:sp>
      <p:sp>
        <p:nvSpPr>
          <p:cNvPr id="47107" name="Rectangle 3"/>
          <p:cNvSpPr>
            <a:spLocks noGrp="1" noChangeArrowheads="1"/>
          </p:cNvSpPr>
          <p:nvPr>
            <p:ph idx="1"/>
          </p:nvPr>
        </p:nvSpPr>
        <p:spPr/>
        <p:txBody>
          <a:bodyPr/>
          <a:lstStyle/>
          <a:p>
            <a:pPr>
              <a:buFont typeface="Wingdings" panose="05000000000000000000" pitchFamily="2" charset="2"/>
              <a:buChar char="§"/>
            </a:pPr>
            <a:r>
              <a:rPr lang="en-US" altLang="en-US" sz="2800" dirty="0"/>
              <a:t>Use of reasonable force</a:t>
            </a:r>
          </a:p>
          <a:p>
            <a:pPr>
              <a:buFont typeface="Wingdings" panose="05000000000000000000" pitchFamily="2" charset="2"/>
              <a:buChar char="§"/>
            </a:pPr>
            <a:r>
              <a:rPr lang="en-US" altLang="en-US" sz="2800" dirty="0"/>
              <a:t>Standard of “the reasonable man” </a:t>
            </a:r>
          </a:p>
          <a:p>
            <a:pPr>
              <a:buFont typeface="Wingdings" panose="05000000000000000000" pitchFamily="2" charset="2"/>
              <a:buChar char="§"/>
            </a:pPr>
            <a:r>
              <a:rPr lang="en-US" altLang="en-US" sz="2800" dirty="0"/>
              <a:t>Use of deadly force</a:t>
            </a:r>
          </a:p>
          <a:p>
            <a:pPr>
              <a:buFont typeface="Wingdings" panose="05000000000000000000" pitchFamily="2" charset="2"/>
              <a:buChar char="§"/>
            </a:pPr>
            <a:r>
              <a:rPr lang="en-US" altLang="en-US" sz="2800" dirty="0"/>
              <a:t>Ability of attacker</a:t>
            </a:r>
          </a:p>
          <a:p>
            <a:pPr>
              <a:buFont typeface="Wingdings" panose="05000000000000000000" pitchFamily="2" charset="2"/>
              <a:buChar char="§"/>
            </a:pPr>
            <a:r>
              <a:rPr lang="en-US" altLang="en-US" sz="2800" dirty="0"/>
              <a:t>Presence of </a:t>
            </a:r>
            <a:r>
              <a:rPr lang="en-US" altLang="en-US" sz="2800" i="1" dirty="0"/>
              <a:t>Imminent</a:t>
            </a:r>
            <a:r>
              <a:rPr lang="en-US" altLang="en-US" sz="2800" dirty="0"/>
              <a:t> threat </a:t>
            </a:r>
          </a:p>
        </p:txBody>
      </p:sp>
      <p:sp>
        <p:nvSpPr>
          <p:cNvPr id="5" name="Slide Number Placeholder 3"/>
          <p:cNvSpPr>
            <a:spLocks noGrp="1"/>
          </p:cNvSpPr>
          <p:nvPr>
            <p:ph type="sldNum" sz="quarter" idx="12"/>
          </p:nvPr>
        </p:nvSpPr>
        <p:spPr/>
        <p:txBody>
          <a:bodyPr/>
          <a:lstStyle/>
          <a:p>
            <a:r>
              <a:rPr lang="en-US" altLang="en-US"/>
              <a:t>Slide III -</a:t>
            </a:r>
            <a:fld id="{8211BCCC-A9CF-401C-BD8B-2EFC6C723E17}" type="slidenum">
              <a:rPr lang="en-US" altLang="en-US"/>
              <a:pPr/>
              <a:t>53</a:t>
            </a:fld>
            <a:endParaRPr lang="en-US" altLang="en-US"/>
          </a:p>
        </p:txBody>
      </p:sp>
      <p:sp>
        <p:nvSpPr>
          <p:cNvPr id="47108" name="Text Box 4"/>
          <p:cNvSpPr txBox="1">
            <a:spLocks noChangeArrowheads="1"/>
          </p:cNvSpPr>
          <p:nvPr/>
        </p:nvSpPr>
        <p:spPr bwMode="auto">
          <a:xfrm>
            <a:off x="7817224" y="3472100"/>
            <a:ext cx="4038221"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anose="05000000000000000000" pitchFamily="2" charset="2"/>
              <a:buChar char="§"/>
            </a:pPr>
            <a:r>
              <a:rPr lang="en-US" altLang="en-US" sz="2800" dirty="0"/>
              <a:t> Innocent victim of attack</a:t>
            </a:r>
          </a:p>
          <a:p>
            <a:pPr>
              <a:buFont typeface="Wingdings" panose="05000000000000000000" pitchFamily="2" charset="2"/>
              <a:buChar char="§"/>
            </a:pPr>
            <a:r>
              <a:rPr lang="en-US" altLang="en-US" sz="2800" dirty="0"/>
              <a:t> Duty to retreat </a:t>
            </a:r>
          </a:p>
          <a:p>
            <a:pPr>
              <a:buFont typeface="Wingdings" panose="05000000000000000000" pitchFamily="2" charset="2"/>
              <a:buChar char="§"/>
            </a:pPr>
            <a:r>
              <a:rPr lang="en-US" altLang="en-US" sz="2800" dirty="0"/>
              <a:t> Castle doctrine </a:t>
            </a:r>
          </a:p>
          <a:p>
            <a:pPr>
              <a:buFont typeface="Wingdings" panose="05000000000000000000" pitchFamily="2" charset="2"/>
              <a:buChar char="§"/>
            </a:pPr>
            <a:r>
              <a:rPr lang="en-US" altLang="en-US" sz="2800" dirty="0"/>
              <a:t> Cessation of threat</a:t>
            </a:r>
          </a:p>
          <a:p>
            <a:pPr>
              <a:buFont typeface="Wingdings" panose="05000000000000000000" pitchFamily="2" charset="2"/>
              <a:buChar char="§"/>
            </a:pPr>
            <a:r>
              <a:rPr lang="en-US" altLang="en-US" sz="2800" dirty="0"/>
              <a:t> Transferred intent </a:t>
            </a:r>
          </a:p>
          <a:p>
            <a:pPr>
              <a:buFont typeface="Wingdings" panose="05000000000000000000" pitchFamily="2" charset="2"/>
              <a:buChar char="§"/>
            </a:pPr>
            <a:r>
              <a:rPr lang="en-US" altLang="en-US" sz="2800" dirty="0"/>
              <a:t> Brandishing</a:t>
            </a:r>
          </a:p>
          <a:p>
            <a:endParaRPr lang="en-US" altLang="en-US" dirty="0"/>
          </a:p>
        </p:txBody>
      </p:sp>
      <p:sp>
        <p:nvSpPr>
          <p:cNvPr id="8" name="Snip and Round Single Corner Rectangle 7">
            <a:extLst>
              <a:ext uri="{FF2B5EF4-FFF2-40B4-BE49-F238E27FC236}">
                <a16:creationId xmlns="" xmlns:a16="http://schemas.microsoft.com/office/drawing/2014/main" id="{E531B3A1-2B89-41A2-B227-F0211B5FE2F6}"/>
              </a:ext>
            </a:extLst>
          </p:cNvPr>
          <p:cNvSpPr/>
          <p:nvPr/>
        </p:nvSpPr>
        <p:spPr>
          <a:xfrm>
            <a:off x="156013" y="25715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692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marL="838200" indent="-838200"/>
            <a:r>
              <a:rPr lang="en-US" altLang="en-US" sz="3600"/>
              <a:t>Laws</a:t>
            </a:r>
          </a:p>
        </p:txBody>
      </p:sp>
      <p:sp>
        <p:nvSpPr>
          <p:cNvPr id="44035" name="Rectangle 3"/>
          <p:cNvSpPr>
            <a:spLocks noGrp="1" noChangeArrowheads="1"/>
          </p:cNvSpPr>
          <p:nvPr>
            <p:ph idx="1"/>
          </p:nvPr>
        </p:nvSpPr>
        <p:spPr>
          <a:xfrm>
            <a:off x="2031848" y="1270933"/>
            <a:ext cx="9195104" cy="4424363"/>
          </a:xfrm>
        </p:spPr>
        <p:txBody>
          <a:bodyPr/>
          <a:lstStyle/>
          <a:p>
            <a:pPr algn="ctr">
              <a:buFontTx/>
              <a:buNone/>
            </a:pPr>
            <a:r>
              <a:rPr lang="en-US" altLang="en-US" sz="2600"/>
              <a:t>Potential legal aftermath of using justified deadly force</a:t>
            </a:r>
            <a:r>
              <a:rPr lang="en-US" altLang="en-US"/>
              <a:t> </a:t>
            </a:r>
          </a:p>
        </p:txBody>
      </p:sp>
      <p:sp>
        <p:nvSpPr>
          <p:cNvPr id="5" name="Slide Number Placeholder 3"/>
          <p:cNvSpPr>
            <a:spLocks noGrp="1"/>
          </p:cNvSpPr>
          <p:nvPr>
            <p:ph type="sldNum" sz="quarter" idx="12"/>
          </p:nvPr>
        </p:nvSpPr>
        <p:spPr/>
        <p:txBody>
          <a:bodyPr/>
          <a:lstStyle/>
          <a:p>
            <a:r>
              <a:rPr lang="en-US" altLang="en-US"/>
              <a:t>Slide III -</a:t>
            </a:r>
            <a:fld id="{CCF7BB95-5431-4947-997C-1B3CCC14EC70}" type="slidenum">
              <a:rPr lang="en-US" altLang="en-US"/>
              <a:pPr/>
              <a:t>54</a:t>
            </a:fld>
            <a:endParaRPr lang="en-US" altLang="en-US"/>
          </a:p>
        </p:txBody>
      </p:sp>
      <p:sp>
        <p:nvSpPr>
          <p:cNvPr id="44037" name="Text Box 5"/>
          <p:cNvSpPr txBox="1">
            <a:spLocks noChangeArrowheads="1"/>
          </p:cNvSpPr>
          <p:nvPr/>
        </p:nvSpPr>
        <p:spPr bwMode="auto">
          <a:xfrm>
            <a:off x="3497580" y="2509531"/>
            <a:ext cx="7162800"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Wingdings" panose="05000000000000000000" pitchFamily="2" charset="2"/>
              <a:buChar char="§"/>
            </a:pPr>
            <a:r>
              <a:rPr lang="en-US" altLang="en-US" sz="2800" dirty="0"/>
              <a:t> Criminal investigation </a:t>
            </a:r>
          </a:p>
          <a:p>
            <a:pPr>
              <a:spcBef>
                <a:spcPct val="50000"/>
              </a:spcBef>
              <a:buFont typeface="Wingdings" panose="05000000000000000000" pitchFamily="2" charset="2"/>
              <a:buChar char="§"/>
            </a:pPr>
            <a:r>
              <a:rPr lang="en-US" altLang="en-US" sz="2800" dirty="0"/>
              <a:t> Fifth Amendment protections</a:t>
            </a:r>
          </a:p>
          <a:p>
            <a:pPr>
              <a:spcBef>
                <a:spcPct val="50000"/>
              </a:spcBef>
              <a:buFont typeface="Wingdings" panose="05000000000000000000" pitchFamily="2" charset="2"/>
              <a:buChar char="§"/>
            </a:pPr>
            <a:r>
              <a:rPr lang="en-US" altLang="en-US" sz="2800" dirty="0"/>
              <a:t> Civil actions</a:t>
            </a:r>
          </a:p>
        </p:txBody>
      </p:sp>
      <p:sp>
        <p:nvSpPr>
          <p:cNvPr id="8" name="Snip and Round Single Corner Rectangle 7">
            <a:extLst>
              <a:ext uri="{FF2B5EF4-FFF2-40B4-BE49-F238E27FC236}">
                <a16:creationId xmlns="" xmlns:a16="http://schemas.microsoft.com/office/drawing/2014/main" id="{E531B3A1-2B89-41A2-B227-F0211B5FE2F6}"/>
              </a:ext>
            </a:extLst>
          </p:cNvPr>
          <p:cNvSpPr/>
          <p:nvPr/>
        </p:nvSpPr>
        <p:spPr>
          <a:xfrm>
            <a:off x="156013" y="25715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805476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marL="838200" indent="-838200"/>
            <a:r>
              <a:rPr lang="en-US" altLang="en-US" sz="3600"/>
              <a:t>Resources for Legal Information</a:t>
            </a:r>
          </a:p>
        </p:txBody>
      </p:sp>
      <p:sp>
        <p:nvSpPr>
          <p:cNvPr id="45059" name="Rectangle 3"/>
          <p:cNvSpPr>
            <a:spLocks noGrp="1" noChangeArrowheads="1"/>
          </p:cNvSpPr>
          <p:nvPr>
            <p:ph idx="1"/>
          </p:nvPr>
        </p:nvSpPr>
        <p:spPr/>
        <p:txBody>
          <a:bodyPr/>
          <a:lstStyle/>
          <a:p>
            <a:pPr>
              <a:buFont typeface="Wingdings" panose="05000000000000000000" pitchFamily="2" charset="2"/>
              <a:buChar char="§"/>
            </a:pPr>
            <a:r>
              <a:rPr lang="en-US" altLang="en-US" sz="2800"/>
              <a:t>Legal information </a:t>
            </a:r>
          </a:p>
          <a:p>
            <a:pPr>
              <a:buFont typeface="Wingdings" panose="05000000000000000000" pitchFamily="2" charset="2"/>
              <a:buChar char="§"/>
            </a:pPr>
            <a:endParaRPr lang="en-US" altLang="en-US" sz="2800"/>
          </a:p>
          <a:p>
            <a:pPr>
              <a:buFont typeface="Wingdings" panose="05000000000000000000" pitchFamily="2" charset="2"/>
              <a:buChar char="§"/>
            </a:pPr>
            <a:r>
              <a:rPr lang="en-US" altLang="en-US" sz="2800"/>
              <a:t>Obtaining legal representation</a:t>
            </a:r>
            <a:r>
              <a:rPr lang="en-US" altLang="en-US"/>
              <a:t> </a:t>
            </a:r>
          </a:p>
        </p:txBody>
      </p:sp>
      <p:sp>
        <p:nvSpPr>
          <p:cNvPr id="4" name="Slide Number Placeholder 3"/>
          <p:cNvSpPr>
            <a:spLocks noGrp="1"/>
          </p:cNvSpPr>
          <p:nvPr>
            <p:ph type="sldNum" sz="quarter" idx="12"/>
          </p:nvPr>
        </p:nvSpPr>
        <p:spPr/>
        <p:txBody>
          <a:bodyPr/>
          <a:lstStyle/>
          <a:p>
            <a:r>
              <a:rPr lang="en-US" altLang="en-US"/>
              <a:t>Slide III -</a:t>
            </a:r>
            <a:fld id="{4EF9C4F2-FE90-4AAC-AE5C-4AD51EFFDE08}" type="slidenum">
              <a:rPr lang="en-US" altLang="en-US"/>
              <a:pPr/>
              <a:t>55</a:t>
            </a:fld>
            <a:endParaRPr lang="en-US" altLang="en-US"/>
          </a:p>
        </p:txBody>
      </p:sp>
      <p:sp>
        <p:nvSpPr>
          <p:cNvPr id="7" name="Snip and Round Single Corner Rectangle 7">
            <a:extLst>
              <a:ext uri="{FF2B5EF4-FFF2-40B4-BE49-F238E27FC236}">
                <a16:creationId xmlns="" xmlns:a16="http://schemas.microsoft.com/office/drawing/2014/main" id="{E531B3A1-2B89-41A2-B227-F0211B5FE2F6}"/>
              </a:ext>
            </a:extLst>
          </p:cNvPr>
          <p:cNvSpPr/>
          <p:nvPr/>
        </p:nvSpPr>
        <p:spPr>
          <a:xfrm>
            <a:off x="156013" y="25715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296209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p:txBody>
          <a:bodyPr anchor="ctr"/>
          <a:lstStyle/>
          <a:p>
            <a:r>
              <a:rPr lang="en-US" altLang="en-US" sz="3600" b="1" i="1"/>
              <a:t>Lesson Summary</a:t>
            </a:r>
          </a:p>
        </p:txBody>
      </p:sp>
      <p:sp>
        <p:nvSpPr>
          <p:cNvPr id="4" name="Slide Number Placeholder 3"/>
          <p:cNvSpPr>
            <a:spLocks noGrp="1"/>
          </p:cNvSpPr>
          <p:nvPr>
            <p:ph type="sldNum" sz="quarter" idx="12"/>
          </p:nvPr>
        </p:nvSpPr>
        <p:spPr/>
        <p:txBody>
          <a:bodyPr/>
          <a:lstStyle/>
          <a:p>
            <a:r>
              <a:rPr lang="en-US" altLang="en-US"/>
              <a:t>Slide III -</a:t>
            </a:r>
            <a:fld id="{07F61853-DC3A-42EB-AF21-F16BFAA9DF1A}" type="slidenum">
              <a:rPr lang="en-US" altLang="en-US"/>
              <a:pPr/>
              <a:t>56</a:t>
            </a:fld>
            <a:endParaRPr lang="en-US" altLang="en-US"/>
          </a:p>
        </p:txBody>
      </p:sp>
      <p:sp>
        <p:nvSpPr>
          <p:cNvPr id="15364" name="Text Box 1028"/>
          <p:cNvSpPr txBox="1">
            <a:spLocks noChangeArrowheads="1"/>
          </p:cNvSpPr>
          <p:nvPr/>
        </p:nvSpPr>
        <p:spPr bwMode="auto">
          <a:xfrm>
            <a:off x="2182906" y="1270933"/>
            <a:ext cx="9274636" cy="5164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eaLnBrk="0" hangingPunct="0">
              <a:lnSpc>
                <a:spcPct val="90000"/>
              </a:lnSpc>
              <a:spcBef>
                <a:spcPts val="600"/>
              </a:spcBef>
              <a:buClr>
                <a:srgbClr val="44546A"/>
              </a:buClr>
              <a:buSzPct val="75000"/>
            </a:pPr>
            <a:r>
              <a:rPr lang="en-US" altLang="en-US" sz="3200" b="1" i="1" dirty="0" smtClean="0">
                <a:solidFill>
                  <a:prstClr val="black"/>
                </a:solidFill>
                <a:latin typeface="Times New Roman" panose="02020603050405020304" pitchFamily="18" charset="0"/>
                <a:cs typeface="Times New Roman" panose="02020603050405020304" pitchFamily="18" charset="0"/>
              </a:rPr>
              <a:t>As </a:t>
            </a:r>
            <a:r>
              <a:rPr lang="en-US" altLang="en-US" sz="3200" b="1" i="1" dirty="0">
                <a:solidFill>
                  <a:prstClr val="black"/>
                </a:solidFill>
                <a:latin typeface="Times New Roman" panose="02020603050405020304" pitchFamily="18" charset="0"/>
                <a:cs typeface="Times New Roman" panose="02020603050405020304" pitchFamily="18" charset="0"/>
              </a:rPr>
              <a:t>a result of your participation in this lesson, you can now</a:t>
            </a:r>
            <a:r>
              <a:rPr lang="en-US" altLang="en-US" sz="3200" dirty="0">
                <a:solidFill>
                  <a:prstClr val="black"/>
                </a:solidFill>
                <a:latin typeface="Times New Roman" panose="02020603050405020304" pitchFamily="18" charset="0"/>
                <a:cs typeface="Times New Roman" panose="02020603050405020304" pitchFamily="18" charset="0"/>
              </a:rPr>
              <a:t>:</a:t>
            </a:r>
          </a:p>
          <a:p>
            <a:pPr marL="1371600" lvl="2" indent="-457200">
              <a:spcBef>
                <a:spcPts val="600"/>
              </a:spcBef>
              <a:buFont typeface="Arial" panose="020B0604020202020204" pitchFamily="34" charset="0"/>
              <a:buChar char="•"/>
            </a:pPr>
            <a:r>
              <a:rPr lang="en-US" altLang="en-US" sz="2800" dirty="0" smtClean="0">
                <a:latin typeface="Arial" panose="020B0604020202020204" pitchFamily="34" charset="0"/>
                <a:cs typeface="Arial" panose="020B0604020202020204" pitchFamily="34" charset="0"/>
              </a:rPr>
              <a:t>Explain </a:t>
            </a:r>
            <a:r>
              <a:rPr lang="en-US" altLang="en-US" sz="2800" dirty="0">
                <a:latin typeface="Arial" panose="020B0604020202020204" pitchFamily="34" charset="0"/>
                <a:cs typeface="Arial" panose="020B0604020202020204" pitchFamily="34" charset="0"/>
              </a:rPr>
              <a:t>key provisions of the law pertaining to the purchase, transfer and possession of </a:t>
            </a:r>
            <a:r>
              <a:rPr lang="en-US" altLang="en-US" sz="2800" dirty="0" smtClean="0">
                <a:latin typeface="Arial" panose="020B0604020202020204" pitchFamily="34" charset="0"/>
                <a:cs typeface="Arial" panose="020B0604020202020204" pitchFamily="34" charset="0"/>
              </a:rPr>
              <a:t>pistols.</a:t>
            </a:r>
          </a:p>
          <a:p>
            <a:pPr marL="1371600" lvl="2" indent="-457200">
              <a:spcBef>
                <a:spcPts val="600"/>
              </a:spcBef>
              <a:buFont typeface="Arial" panose="020B0604020202020204" pitchFamily="34" charset="0"/>
              <a:buChar char="•"/>
            </a:pPr>
            <a:r>
              <a:rPr lang="en-US" altLang="en-US" sz="2800" dirty="0" smtClean="0">
                <a:latin typeface="Arial" panose="020B0604020202020204" pitchFamily="34" charset="0"/>
                <a:cs typeface="Arial" panose="020B0604020202020204" pitchFamily="34" charset="0"/>
              </a:rPr>
              <a:t>State </a:t>
            </a:r>
            <a:r>
              <a:rPr lang="en-US" altLang="en-US" sz="2800" dirty="0">
                <a:latin typeface="Arial" panose="020B0604020202020204" pitchFamily="34" charset="0"/>
                <a:cs typeface="Arial" panose="020B0604020202020204" pitchFamily="34" charset="0"/>
              </a:rPr>
              <a:t>key provisions and restrictions within the law pertaining to the use of deadly </a:t>
            </a:r>
            <a:r>
              <a:rPr lang="en-US" altLang="en-US" sz="2800" dirty="0" smtClean="0">
                <a:latin typeface="Arial" panose="020B0604020202020204" pitchFamily="34" charset="0"/>
                <a:cs typeface="Arial" panose="020B0604020202020204" pitchFamily="34" charset="0"/>
              </a:rPr>
              <a:t>force.</a:t>
            </a:r>
          </a:p>
          <a:p>
            <a:pPr marL="1371600" lvl="2" indent="-457200">
              <a:spcBef>
                <a:spcPts val="600"/>
              </a:spcBef>
              <a:buFont typeface="Arial" panose="020B0604020202020204" pitchFamily="34" charset="0"/>
              <a:buChar char="•"/>
            </a:pPr>
            <a:r>
              <a:rPr lang="en-US" altLang="en-US" sz="2800" dirty="0" smtClean="0">
                <a:latin typeface="Arial" panose="020B0604020202020204" pitchFamily="34" charset="0"/>
                <a:cs typeface="Arial" panose="020B0604020202020204" pitchFamily="34" charset="0"/>
              </a:rPr>
              <a:t>Explain </a:t>
            </a:r>
            <a:r>
              <a:rPr lang="en-US" altLang="en-US" sz="2800" dirty="0">
                <a:latin typeface="Arial" panose="020B0604020202020204" pitchFamily="34" charset="0"/>
                <a:cs typeface="Arial" panose="020B0604020202020204" pitchFamily="34" charset="0"/>
              </a:rPr>
              <a:t>potential criminal and civil legal actions that may be taken against you subsequent to a defensive encounter. </a:t>
            </a:r>
          </a:p>
          <a:p>
            <a:pPr marL="1371600" lvl="2" indent="-457200">
              <a:spcBef>
                <a:spcPts val="600"/>
              </a:spcBef>
              <a:buFont typeface="Arial" panose="020B0604020202020204" pitchFamily="34" charset="0"/>
              <a:buChar char="•"/>
            </a:pPr>
            <a:r>
              <a:rPr lang="en-US" altLang="en-US" sz="2800" dirty="0" smtClean="0">
                <a:latin typeface="Arial" panose="020B0604020202020204" pitchFamily="34" charset="0"/>
                <a:cs typeface="Arial" panose="020B0604020202020204" pitchFamily="34" charset="0"/>
              </a:rPr>
              <a:t>Explain </a:t>
            </a:r>
            <a:r>
              <a:rPr lang="en-US" altLang="en-US" sz="2800" dirty="0">
                <a:latin typeface="Arial" panose="020B0604020202020204" pitchFamily="34" charset="0"/>
                <a:cs typeface="Arial" panose="020B0604020202020204" pitchFamily="34" charset="0"/>
              </a:rPr>
              <a:t>where you may find detailed legal information for their specific jurisdiction.</a:t>
            </a:r>
          </a:p>
        </p:txBody>
      </p:sp>
      <p:sp>
        <p:nvSpPr>
          <p:cNvPr id="8" name="Snip and Round Single Corner Rectangle 7">
            <a:extLst>
              <a:ext uri="{FF2B5EF4-FFF2-40B4-BE49-F238E27FC236}">
                <a16:creationId xmlns="" xmlns:a16="http://schemas.microsoft.com/office/drawing/2014/main" id="{E531B3A1-2B89-41A2-B227-F0211B5FE2F6}"/>
              </a:ext>
            </a:extLst>
          </p:cNvPr>
          <p:cNvSpPr/>
          <p:nvPr/>
        </p:nvSpPr>
        <p:spPr>
          <a:xfrm>
            <a:off x="156013" y="25715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016719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2481428" y="2245659"/>
            <a:ext cx="9195104" cy="3780164"/>
          </a:xfrm>
        </p:spPr>
        <p:txBody>
          <a:bodyPr/>
          <a:lstStyle/>
          <a:p>
            <a:pPr lvl="0" algn="ctr">
              <a:buNone/>
            </a:pPr>
            <a:r>
              <a:rPr lang="en-US" altLang="en-US" sz="4000" b="1" i="1" dirty="0">
                <a:solidFill>
                  <a:srgbClr val="002060"/>
                </a:solidFill>
                <a:latin typeface="Times New Roman" panose="02020603050405020304" pitchFamily="18" charset="0"/>
                <a:cs typeface="Times New Roman" panose="02020603050405020304" pitchFamily="18" charset="0"/>
              </a:rPr>
              <a:t>What </a:t>
            </a:r>
            <a:r>
              <a:rPr lang="en-US" altLang="en-US" sz="4000" b="1" u="sng" dirty="0">
                <a:solidFill>
                  <a:srgbClr val="002060"/>
                </a:solidFill>
                <a:latin typeface="Times New Roman" panose="02020603050405020304" pitchFamily="18" charset="0"/>
                <a:cs typeface="Times New Roman" panose="02020603050405020304" pitchFamily="18" charset="0"/>
              </a:rPr>
              <a:t>ARE</a:t>
            </a:r>
            <a:r>
              <a:rPr lang="en-US" altLang="en-US" sz="4000" b="1" i="1" dirty="0">
                <a:solidFill>
                  <a:srgbClr val="002060"/>
                </a:solidFill>
                <a:latin typeface="Times New Roman" panose="02020603050405020304" pitchFamily="18" charset="0"/>
                <a:cs typeface="Times New Roman" panose="02020603050405020304" pitchFamily="18" charset="0"/>
              </a:rPr>
              <a:t> Your Questions?</a:t>
            </a:r>
          </a:p>
          <a:p>
            <a:pPr algn="ctr">
              <a:buFontTx/>
              <a:buNone/>
            </a:pPr>
            <a:endParaRPr lang="en-US" altLang="en-US" sz="2800" dirty="0"/>
          </a:p>
        </p:txBody>
      </p:sp>
      <p:sp>
        <p:nvSpPr>
          <p:cNvPr id="4" name="Slide Number Placeholder 3"/>
          <p:cNvSpPr>
            <a:spLocks noGrp="1"/>
          </p:cNvSpPr>
          <p:nvPr>
            <p:ph type="sldNum" sz="quarter" idx="12"/>
          </p:nvPr>
        </p:nvSpPr>
        <p:spPr/>
        <p:txBody>
          <a:bodyPr/>
          <a:lstStyle/>
          <a:p>
            <a:r>
              <a:rPr lang="en-US" altLang="en-US"/>
              <a:t>Slide III -</a:t>
            </a:r>
            <a:fld id="{B2162970-008C-4F41-A455-8CB0ED5FE4F5}" type="slidenum">
              <a:rPr lang="en-US" altLang="en-US"/>
              <a:pPr/>
              <a:t>57</a:t>
            </a:fld>
            <a:endParaRPr lang="en-US" altLang="en-US"/>
          </a:p>
        </p:txBody>
      </p:sp>
      <p:sp>
        <p:nvSpPr>
          <p:cNvPr id="7" name="Snip and Round Single Corner Rectangle 7">
            <a:extLst>
              <a:ext uri="{FF2B5EF4-FFF2-40B4-BE49-F238E27FC236}">
                <a16:creationId xmlns="" xmlns:a16="http://schemas.microsoft.com/office/drawing/2014/main" id="{E531B3A1-2B89-41A2-B227-F0211B5FE2F6}"/>
              </a:ext>
            </a:extLst>
          </p:cNvPr>
          <p:cNvSpPr/>
          <p:nvPr/>
        </p:nvSpPr>
        <p:spPr>
          <a:xfrm>
            <a:off x="156013" y="257155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43950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3191068" y="1524000"/>
            <a:ext cx="6512769" cy="4114800"/>
          </a:xfrm>
        </p:spPr>
        <p:txBody>
          <a:bodyPr/>
          <a:lstStyle/>
          <a:p>
            <a:r>
              <a:rPr lang="en-US" sz="4800" b="1" dirty="0" smtClean="0"/>
              <a:t>Lesson  IV</a:t>
            </a:r>
          </a:p>
          <a:p>
            <a:endParaRPr lang="en-US" dirty="0"/>
          </a:p>
          <a:p>
            <a:r>
              <a:rPr lang="en-US" sz="4000" dirty="0"/>
              <a:t>Strategies for Home Safety</a:t>
            </a:r>
          </a:p>
          <a:p>
            <a:r>
              <a:rPr lang="en-US" sz="4000" dirty="0"/>
              <a:t>and Responding</a:t>
            </a:r>
          </a:p>
          <a:p>
            <a:r>
              <a:rPr lang="en-US" sz="4000" dirty="0"/>
              <a:t>to a Violent Confrontation</a:t>
            </a:r>
          </a:p>
        </p:txBody>
      </p:sp>
      <p:sp>
        <p:nvSpPr>
          <p:cNvPr id="6" name="Snip and Round Single Corner Rectangle 7">
            <a:extLst>
              <a:ext uri="{FF2B5EF4-FFF2-40B4-BE49-F238E27FC236}">
                <a16:creationId xmlns="" xmlns:a16="http://schemas.microsoft.com/office/drawing/2014/main" id="{E531B3A1-2B89-41A2-B227-F0211B5FE2F6}"/>
              </a:ext>
            </a:extLst>
          </p:cNvPr>
          <p:cNvSpPr/>
          <p:nvPr/>
        </p:nvSpPr>
        <p:spPr>
          <a:xfrm>
            <a:off x="156013" y="299827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5390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anchor="ctr"/>
          <a:lstStyle/>
          <a:p>
            <a:r>
              <a:rPr lang="en-US" altLang="en-US" sz="3600" b="1" i="1" dirty="0" smtClean="0"/>
              <a:t>Learning </a:t>
            </a:r>
            <a:r>
              <a:rPr lang="en-US" altLang="en-US" sz="3600" b="1" i="1" dirty="0"/>
              <a:t>Objectives</a:t>
            </a:r>
            <a:endParaRPr lang="en-US" altLang="en-US" sz="3600" dirty="0"/>
          </a:p>
        </p:txBody>
      </p:sp>
      <p:sp>
        <p:nvSpPr>
          <p:cNvPr id="38914" name="Rectangle 2"/>
          <p:cNvSpPr>
            <a:spLocks noGrp="1" noChangeArrowheads="1"/>
          </p:cNvSpPr>
          <p:nvPr>
            <p:ph idx="1"/>
          </p:nvPr>
        </p:nvSpPr>
        <p:spPr>
          <a:xfrm>
            <a:off x="2356816" y="1929277"/>
            <a:ext cx="9835184" cy="3523137"/>
          </a:xfrm>
        </p:spPr>
        <p:txBody>
          <a:bodyPr/>
          <a:lstStyle/>
          <a:p>
            <a:pPr lvl="1">
              <a:lnSpc>
                <a:spcPct val="80000"/>
              </a:lnSpc>
              <a:spcBef>
                <a:spcPts val="600"/>
              </a:spcBef>
              <a:buClr>
                <a:schemeClr val="tx1"/>
              </a:buClr>
            </a:pPr>
            <a:r>
              <a:rPr lang="en-US" altLang="en-US" dirty="0" smtClean="0"/>
              <a:t>Explain </a:t>
            </a:r>
            <a:r>
              <a:rPr lang="en-US" altLang="en-US" dirty="0"/>
              <a:t>strategies and methods to your personal safety at home and in public</a:t>
            </a:r>
            <a:r>
              <a:rPr lang="en-US" altLang="en-US" dirty="0" smtClean="0"/>
              <a:t>.</a:t>
            </a:r>
            <a:endParaRPr lang="en-US" altLang="en-US" dirty="0"/>
          </a:p>
          <a:p>
            <a:pPr lvl="1">
              <a:lnSpc>
                <a:spcPct val="80000"/>
              </a:lnSpc>
              <a:spcBef>
                <a:spcPts val="600"/>
              </a:spcBef>
              <a:buClr>
                <a:schemeClr val="tx1"/>
              </a:buClr>
            </a:pPr>
            <a:r>
              <a:rPr lang="en-US" altLang="en-US" dirty="0" smtClean="0"/>
              <a:t>Describe </a:t>
            </a:r>
            <a:r>
              <a:rPr lang="en-US" altLang="en-US" dirty="0"/>
              <a:t>strategies for responding to a potentially life-threatening encounter</a:t>
            </a:r>
            <a:r>
              <a:rPr lang="en-US" altLang="en-US" dirty="0" smtClean="0"/>
              <a:t>.</a:t>
            </a:r>
            <a:endParaRPr lang="en-US" altLang="en-US" dirty="0"/>
          </a:p>
          <a:p>
            <a:pPr lvl="1">
              <a:lnSpc>
                <a:spcPct val="80000"/>
              </a:lnSpc>
              <a:spcBef>
                <a:spcPts val="600"/>
              </a:spcBef>
              <a:buClr>
                <a:schemeClr val="tx1"/>
              </a:buClr>
            </a:pPr>
            <a:r>
              <a:rPr lang="en-US" altLang="en-US" dirty="0" smtClean="0"/>
              <a:t>Explain </a:t>
            </a:r>
            <a:r>
              <a:rPr lang="en-US" altLang="en-US" dirty="0"/>
              <a:t>the importance of mentally preparing for the aftermath of a violent confrontation</a:t>
            </a:r>
            <a:r>
              <a:rPr lang="en-US" altLang="en-US" dirty="0" smtClean="0"/>
              <a:t>.</a:t>
            </a:r>
            <a:endParaRPr lang="en-US" altLang="en-US" dirty="0"/>
          </a:p>
          <a:p>
            <a:pPr lvl="1">
              <a:lnSpc>
                <a:spcPct val="80000"/>
              </a:lnSpc>
              <a:spcBef>
                <a:spcPts val="600"/>
              </a:spcBef>
              <a:buClr>
                <a:schemeClr val="tx1"/>
              </a:buClr>
            </a:pPr>
            <a:r>
              <a:rPr lang="en-US" altLang="en-US" dirty="0" smtClean="0"/>
              <a:t>Explain </a:t>
            </a:r>
            <a:r>
              <a:rPr lang="en-US" altLang="en-US" dirty="0"/>
              <a:t>methods for safely storing a personal protection pistol. </a:t>
            </a:r>
            <a:endParaRPr lang="en-US" altLang="en-US" sz="1000" dirty="0"/>
          </a:p>
        </p:txBody>
      </p:sp>
      <p:sp>
        <p:nvSpPr>
          <p:cNvPr id="5" name="Slide Number Placeholder 3"/>
          <p:cNvSpPr>
            <a:spLocks noGrp="1"/>
          </p:cNvSpPr>
          <p:nvPr>
            <p:ph type="sldNum" sz="quarter" idx="12"/>
          </p:nvPr>
        </p:nvSpPr>
        <p:spPr/>
        <p:txBody>
          <a:bodyPr/>
          <a:lstStyle/>
          <a:p>
            <a:r>
              <a:rPr lang="en-US" altLang="en-US"/>
              <a:t>Slide IV -</a:t>
            </a:r>
            <a:fld id="{A4DD7CD3-1963-436E-8A7E-6B07286DE8E4}" type="slidenum">
              <a:rPr lang="en-US" altLang="en-US"/>
              <a:pPr/>
              <a:t>59</a:t>
            </a:fld>
            <a:endParaRPr lang="en-US" altLang="en-US"/>
          </a:p>
        </p:txBody>
      </p:sp>
      <p:sp>
        <p:nvSpPr>
          <p:cNvPr id="38916" name="Text Box 4"/>
          <p:cNvSpPr txBox="1">
            <a:spLocks noChangeArrowheads="1"/>
          </p:cNvSpPr>
          <p:nvPr/>
        </p:nvSpPr>
        <p:spPr bwMode="auto">
          <a:xfrm>
            <a:off x="2182004" y="1270933"/>
            <a:ext cx="919674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r>
              <a:rPr lang="en-US" altLang="en-US" sz="3200" b="1" i="1" dirty="0" smtClean="0">
                <a:latin typeface="Times New Roman" panose="02020603050405020304" pitchFamily="18" charset="0"/>
                <a:cs typeface="Times New Roman" panose="02020603050405020304" pitchFamily="18" charset="0"/>
              </a:rPr>
              <a:t>Upon </a:t>
            </a:r>
            <a:r>
              <a:rPr lang="en-US" altLang="en-US" sz="3200" b="1" i="1" dirty="0">
                <a:latin typeface="Times New Roman" panose="02020603050405020304" pitchFamily="18" charset="0"/>
                <a:cs typeface="Times New Roman" panose="02020603050405020304" pitchFamily="18" charset="0"/>
              </a:rPr>
              <a:t>completion of this lesson you should be able </a:t>
            </a:r>
            <a:r>
              <a:rPr lang="en-US" altLang="en-US" sz="3000" b="1" i="1" dirty="0" smtClean="0">
                <a:solidFill>
                  <a:prstClr val="black"/>
                </a:solidFill>
                <a:latin typeface="Times New Roman" panose="02020603050405020304" pitchFamily="18" charset="0"/>
                <a:cs typeface="Times New Roman" panose="02020603050405020304" pitchFamily="18" charset="0"/>
              </a:rPr>
              <a:t>to</a:t>
            </a:r>
            <a:r>
              <a:rPr lang="en-US" altLang="en-US" sz="3000" b="1" i="1" dirty="0">
                <a:solidFill>
                  <a:prstClr val="black"/>
                </a:solidFill>
                <a:latin typeface="Times New Roman" panose="02020603050405020304" pitchFamily="18" charset="0"/>
                <a:cs typeface="Times New Roman" panose="02020603050405020304" pitchFamily="18" charset="0"/>
              </a:rPr>
              <a:t>:</a:t>
            </a:r>
            <a:endParaRPr lang="en-US" altLang="en-US" sz="2400" i="1" dirty="0">
              <a:solidFill>
                <a:prstClr val="black"/>
              </a:solidFill>
            </a:endParaRPr>
          </a:p>
        </p:txBody>
      </p:sp>
      <p:sp>
        <p:nvSpPr>
          <p:cNvPr id="7" name="Snip and Round Single Corner Rectangle 7">
            <a:extLst>
              <a:ext uri="{FF2B5EF4-FFF2-40B4-BE49-F238E27FC236}">
                <a16:creationId xmlns="" xmlns:a16="http://schemas.microsoft.com/office/drawing/2014/main" id="{E531B3A1-2B89-41A2-B227-F0211B5FE2F6}"/>
              </a:ext>
            </a:extLst>
          </p:cNvPr>
          <p:cNvSpPr/>
          <p:nvPr/>
        </p:nvSpPr>
        <p:spPr>
          <a:xfrm>
            <a:off x="156013" y="299827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4696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chor="ctr"/>
          <a:lstStyle/>
          <a:p>
            <a:r>
              <a:rPr lang="en-US" altLang="en-US" sz="4000" b="1" i="1"/>
              <a:t> </a:t>
            </a:r>
            <a:r>
              <a:rPr lang="en-US" altLang="en-US" sz="3600" b="1" i="1"/>
              <a:t>Gun Owners Responsibilities</a:t>
            </a:r>
            <a:r>
              <a:rPr lang="en-US" altLang="en-US" sz="4000" b="1" i="1"/>
              <a:t> </a:t>
            </a:r>
          </a:p>
        </p:txBody>
      </p:sp>
      <p:sp>
        <p:nvSpPr>
          <p:cNvPr id="5" name="Slide Number Placeholder 3"/>
          <p:cNvSpPr>
            <a:spLocks noGrp="1"/>
          </p:cNvSpPr>
          <p:nvPr>
            <p:ph type="sldNum" sz="quarter" idx="12"/>
          </p:nvPr>
        </p:nvSpPr>
        <p:spPr/>
        <p:txBody>
          <a:bodyPr/>
          <a:lstStyle/>
          <a:p>
            <a:r>
              <a:rPr lang="en-US" altLang="en-US"/>
              <a:t>Slide I -</a:t>
            </a:r>
            <a:fld id="{CA295597-BD0C-4D14-92AF-FC28C6005764}" type="slidenum">
              <a:rPr lang="en-US" altLang="en-US"/>
              <a:pPr/>
              <a:t>6</a:t>
            </a:fld>
            <a:endParaRPr lang="en-US" alt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843" y="4931235"/>
            <a:ext cx="575252" cy="859753"/>
          </a:xfrm>
          <a:prstGeom prst="rect">
            <a:avLst/>
          </a:prstGeom>
        </p:spPr>
      </p:pic>
      <p:sp>
        <p:nvSpPr>
          <p:cNvPr id="9" name="Snip and Round Single Corner Rectangle 7">
            <a:extLst>
              <a:ext uri="{FF2B5EF4-FFF2-40B4-BE49-F238E27FC236}">
                <a16:creationId xmlns="" xmlns:a16="http://schemas.microsoft.com/office/drawing/2014/main" id="{E531B3A1-2B89-41A2-B227-F0211B5FE2F6}"/>
              </a:ext>
            </a:extLst>
          </p:cNvPr>
          <p:cNvSpPr/>
          <p:nvPr/>
        </p:nvSpPr>
        <p:spPr>
          <a:xfrm>
            <a:off x="156012" y="1291398"/>
            <a:ext cx="1154627"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3"/>
          <p:cNvSpPr>
            <a:spLocks noGrp="1" noChangeArrowheads="1"/>
          </p:cNvSpPr>
          <p:nvPr>
            <p:ph idx="1"/>
          </p:nvPr>
        </p:nvSpPr>
        <p:spPr>
          <a:xfrm>
            <a:off x="2014795" y="1183711"/>
            <a:ext cx="10037864" cy="4921250"/>
          </a:xfrm>
        </p:spPr>
        <p:txBody>
          <a:bodyPr/>
          <a:lstStyle/>
          <a:p>
            <a:pPr marL="0" indent="0">
              <a:buNone/>
            </a:pPr>
            <a:r>
              <a:rPr lang="en-US" altLang="en-US" sz="2800" dirty="0" smtClean="0"/>
              <a:t>Americans enjoy a right that citizens of many other countries do not—the right to own firearms. But with this right come responsibilities.  It is the gun owner’s responsibility to store, operate and maintain his or her firearms safely.  It is the owner’s responsibility to ensure that unauthorized or untrained individuals cannot gain access to his or her firearms.</a:t>
            </a:r>
            <a:br>
              <a:rPr lang="en-US" altLang="en-US" sz="2800" dirty="0" smtClean="0"/>
            </a:br>
            <a:endParaRPr lang="en-US" altLang="en-US" sz="2800" dirty="0" smtClean="0"/>
          </a:p>
          <a:p>
            <a:pPr marL="0" indent="0">
              <a:buNone/>
            </a:pPr>
            <a:r>
              <a:rPr lang="en-US" altLang="en-US" sz="2800" dirty="0" smtClean="0"/>
              <a:t>It is the gun owner’s responsibility to learn and obey all applicable laws that pertain to the purchase, possession and use of firearms in his or her locale.  Guns are neither safe nor unsafe by themselves.  When gun owners learn and practice responsible gun ownership, guns are safe.   </a:t>
            </a:r>
            <a:endParaRPr lang="en-US" altLang="en-US" sz="2800" dirty="0"/>
          </a:p>
        </p:txBody>
      </p:sp>
    </p:spTree>
    <p:extLst>
      <p:ext uri="{BB962C8B-B14F-4D97-AF65-F5344CB8AC3E}">
        <p14:creationId xmlns:p14="http://schemas.microsoft.com/office/powerpoint/2010/main" val="2090251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sz="3600"/>
              <a:t>Strategies For Home Safety </a:t>
            </a:r>
          </a:p>
        </p:txBody>
      </p:sp>
      <p:sp>
        <p:nvSpPr>
          <p:cNvPr id="40963" name="Rectangle 3"/>
          <p:cNvSpPr>
            <a:spLocks noGrp="1" noChangeArrowheads="1"/>
          </p:cNvSpPr>
          <p:nvPr>
            <p:ph idx="1"/>
          </p:nvPr>
        </p:nvSpPr>
        <p:spPr/>
        <p:txBody>
          <a:bodyPr/>
          <a:lstStyle/>
          <a:p>
            <a:pPr marL="609600" indent="-609600">
              <a:buNone/>
            </a:pPr>
            <a:r>
              <a:rPr lang="en-US" altLang="en-US" sz="2800" dirty="0"/>
              <a:t>Making yourself and your home </a:t>
            </a:r>
            <a:r>
              <a:rPr lang="en-US" altLang="en-US" sz="2800" dirty="0" smtClean="0"/>
              <a:t>safer:</a:t>
            </a:r>
            <a:endParaRPr lang="en-US" altLang="en-US" sz="2800" dirty="0"/>
          </a:p>
        </p:txBody>
      </p:sp>
      <p:sp>
        <p:nvSpPr>
          <p:cNvPr id="6" name="Slide Number Placeholder 3"/>
          <p:cNvSpPr>
            <a:spLocks noGrp="1"/>
          </p:cNvSpPr>
          <p:nvPr>
            <p:ph type="sldNum" sz="quarter" idx="12"/>
          </p:nvPr>
        </p:nvSpPr>
        <p:spPr/>
        <p:txBody>
          <a:bodyPr/>
          <a:lstStyle/>
          <a:p>
            <a:r>
              <a:rPr lang="en-US" altLang="en-US"/>
              <a:t>Slide IV -</a:t>
            </a:r>
            <a:fld id="{221E065E-C596-4138-AAF3-953E186AB0ED}" type="slidenum">
              <a:rPr lang="en-US" altLang="en-US"/>
              <a:pPr/>
              <a:t>60</a:t>
            </a:fld>
            <a:endParaRPr lang="en-US" altLang="en-US"/>
          </a:p>
        </p:txBody>
      </p:sp>
      <p:sp>
        <p:nvSpPr>
          <p:cNvPr id="40964" name="Text Box 4"/>
          <p:cNvSpPr txBox="1">
            <a:spLocks noChangeArrowheads="1"/>
          </p:cNvSpPr>
          <p:nvPr/>
        </p:nvSpPr>
        <p:spPr bwMode="auto">
          <a:xfrm>
            <a:off x="3124200" y="2743200"/>
            <a:ext cx="214834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 typeface="Wingdings" panose="05000000000000000000" pitchFamily="2" charset="2"/>
              <a:buChar char="§"/>
            </a:pPr>
            <a:r>
              <a:rPr lang="en-US" altLang="en-US" sz="2800" dirty="0">
                <a:latin typeface="Arial" panose="020B0604020202020204" pitchFamily="34" charset="0"/>
                <a:cs typeface="Arial" panose="020B0604020202020204" pitchFamily="34" charset="0"/>
              </a:rPr>
              <a:t> Self </a:t>
            </a:r>
          </a:p>
          <a:p>
            <a:pPr algn="l">
              <a:buFont typeface="Wingdings" panose="05000000000000000000" pitchFamily="2" charset="2"/>
              <a:buChar char="§"/>
            </a:pPr>
            <a:r>
              <a:rPr lang="en-US" altLang="en-US" sz="2800" dirty="0">
                <a:latin typeface="Arial" panose="020B0604020202020204" pitchFamily="34" charset="0"/>
                <a:cs typeface="Arial" panose="020B0604020202020204" pitchFamily="34" charset="0"/>
              </a:rPr>
              <a:t> Residence</a:t>
            </a:r>
          </a:p>
        </p:txBody>
      </p:sp>
      <p:sp>
        <p:nvSpPr>
          <p:cNvPr id="40965" name="Text Box 5"/>
          <p:cNvSpPr txBox="1">
            <a:spLocks noChangeArrowheads="1"/>
          </p:cNvSpPr>
          <p:nvPr/>
        </p:nvSpPr>
        <p:spPr bwMode="auto">
          <a:xfrm>
            <a:off x="3581401" y="3733800"/>
            <a:ext cx="4511171"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altLang="en-US" sz="2800" dirty="0">
                <a:latin typeface="Arial" panose="020B0604020202020204" pitchFamily="34" charset="0"/>
                <a:cs typeface="Arial" panose="020B0604020202020204" pitchFamily="34" charset="0"/>
              </a:rPr>
              <a:t> Grounds and landscaping</a:t>
            </a:r>
          </a:p>
          <a:p>
            <a:pPr algn="l">
              <a:buFontTx/>
              <a:buChar char="•"/>
            </a:pPr>
            <a:r>
              <a:rPr lang="en-US" altLang="en-US" sz="2800" dirty="0">
                <a:latin typeface="Arial" panose="020B0604020202020204" pitchFamily="34" charset="0"/>
                <a:cs typeface="Arial" panose="020B0604020202020204" pitchFamily="34" charset="0"/>
              </a:rPr>
              <a:t> Exterior </a:t>
            </a:r>
          </a:p>
          <a:p>
            <a:pPr algn="l">
              <a:buFontTx/>
              <a:buChar char="•"/>
            </a:pPr>
            <a:r>
              <a:rPr lang="en-US" altLang="en-US" sz="2800" dirty="0">
                <a:latin typeface="Arial" panose="020B0604020202020204" pitchFamily="34" charset="0"/>
                <a:cs typeface="Arial" panose="020B0604020202020204" pitchFamily="34" charset="0"/>
              </a:rPr>
              <a:t> Interior </a:t>
            </a:r>
          </a:p>
          <a:p>
            <a:pPr algn="l">
              <a:buFontTx/>
              <a:buChar char="•"/>
            </a:pPr>
            <a:r>
              <a:rPr lang="en-US" altLang="en-US" sz="2800" dirty="0">
                <a:latin typeface="Arial" panose="020B0604020202020204" pitchFamily="34" charset="0"/>
                <a:cs typeface="Arial" panose="020B0604020202020204" pitchFamily="34" charset="0"/>
              </a:rPr>
              <a:t> Safe room </a:t>
            </a:r>
          </a:p>
          <a:p>
            <a:pPr algn="l">
              <a:buFontTx/>
              <a:buChar char="•"/>
            </a:pPr>
            <a:endParaRPr lang="en-US" altLang="en-US" sz="2400" dirty="0"/>
          </a:p>
        </p:txBody>
      </p:sp>
      <p:sp>
        <p:nvSpPr>
          <p:cNvPr id="8" name="Snip and Round Single Corner Rectangle 7">
            <a:extLst>
              <a:ext uri="{FF2B5EF4-FFF2-40B4-BE49-F238E27FC236}">
                <a16:creationId xmlns="" xmlns:a16="http://schemas.microsoft.com/office/drawing/2014/main" id="{E531B3A1-2B89-41A2-B227-F0211B5FE2F6}"/>
              </a:ext>
            </a:extLst>
          </p:cNvPr>
          <p:cNvSpPr/>
          <p:nvPr/>
        </p:nvSpPr>
        <p:spPr>
          <a:xfrm>
            <a:off x="156013" y="299827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77213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marL="838200" indent="-838200"/>
            <a:r>
              <a:rPr lang="en-US" altLang="en-US" sz="3600" dirty="0"/>
              <a:t>Strategies For Home Safety</a:t>
            </a:r>
          </a:p>
        </p:txBody>
      </p:sp>
      <p:sp>
        <p:nvSpPr>
          <p:cNvPr id="41987" name="Rectangle 3"/>
          <p:cNvSpPr>
            <a:spLocks noGrp="1" noChangeArrowheads="1"/>
          </p:cNvSpPr>
          <p:nvPr>
            <p:ph idx="1"/>
          </p:nvPr>
        </p:nvSpPr>
        <p:spPr/>
        <p:txBody>
          <a:bodyPr/>
          <a:lstStyle/>
          <a:p>
            <a:pPr algn="ctr">
              <a:buFont typeface="Wingdings" panose="05000000000000000000" pitchFamily="2" charset="2"/>
              <a:buNone/>
            </a:pPr>
            <a:r>
              <a:rPr lang="en-US" altLang="en-US" sz="2700" dirty="0"/>
              <a:t>Emergency plan for responding to a possible break-in </a:t>
            </a:r>
          </a:p>
          <a:p>
            <a:pPr>
              <a:buFont typeface="Wingdings" panose="05000000000000000000" pitchFamily="2" charset="2"/>
              <a:buNone/>
            </a:pPr>
            <a:r>
              <a:rPr lang="en-US" altLang="en-US" sz="2800" dirty="0"/>
              <a:t> </a:t>
            </a:r>
          </a:p>
          <a:p>
            <a:pPr>
              <a:buFont typeface="Wingdings" panose="05000000000000000000" pitchFamily="2" charset="2"/>
              <a:buChar char="§"/>
            </a:pPr>
            <a:endParaRPr lang="en-US" altLang="en-US" sz="2800" dirty="0"/>
          </a:p>
          <a:p>
            <a:pPr>
              <a:buFont typeface="Wingdings" panose="05000000000000000000" pitchFamily="2" charset="2"/>
              <a:buChar char="§"/>
            </a:pPr>
            <a:endParaRPr lang="en-US" altLang="en-US" sz="2800" dirty="0"/>
          </a:p>
        </p:txBody>
      </p:sp>
      <p:sp>
        <p:nvSpPr>
          <p:cNvPr id="6" name="Slide Number Placeholder 3"/>
          <p:cNvSpPr>
            <a:spLocks noGrp="1"/>
          </p:cNvSpPr>
          <p:nvPr>
            <p:ph type="sldNum" sz="quarter" idx="12"/>
          </p:nvPr>
        </p:nvSpPr>
        <p:spPr/>
        <p:txBody>
          <a:bodyPr/>
          <a:lstStyle/>
          <a:p>
            <a:r>
              <a:rPr lang="en-US" altLang="en-US"/>
              <a:t>Slide IV -</a:t>
            </a:r>
            <a:fld id="{C46CE4B0-D335-4B9D-ACE0-3BCF5CF0B83A}" type="slidenum">
              <a:rPr lang="en-US" altLang="en-US"/>
              <a:pPr/>
              <a:t>61</a:t>
            </a:fld>
            <a:endParaRPr lang="en-US" altLang="en-US"/>
          </a:p>
        </p:txBody>
      </p:sp>
      <p:sp>
        <p:nvSpPr>
          <p:cNvPr id="41991" name="Text Box 7"/>
          <p:cNvSpPr txBox="1">
            <a:spLocks noChangeArrowheads="1"/>
          </p:cNvSpPr>
          <p:nvPr/>
        </p:nvSpPr>
        <p:spPr bwMode="auto">
          <a:xfrm>
            <a:off x="3567954" y="2220769"/>
            <a:ext cx="3305713"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lgn="l">
              <a:defRPr sz="2400">
                <a:solidFill>
                  <a:schemeClr val="tx1"/>
                </a:solidFill>
                <a:latin typeface="Times New Roman" panose="02020603050405020304" pitchFamily="18" charset="0"/>
              </a:defRPr>
            </a:lvl1pPr>
            <a:lvl2pPr marL="914400" indent="-457200" algn="l">
              <a:defRPr sz="2400">
                <a:solidFill>
                  <a:schemeClr val="tx1"/>
                </a:solidFill>
                <a:latin typeface="Times New Roman" panose="02020603050405020304" pitchFamily="18" charset="0"/>
              </a:defRPr>
            </a:lvl2pPr>
            <a:lvl3pPr marL="1371600" indent="-457200" algn="l">
              <a:defRPr sz="2400">
                <a:solidFill>
                  <a:schemeClr val="tx1"/>
                </a:solidFill>
                <a:latin typeface="Times New Roman" panose="02020603050405020304" pitchFamily="18" charset="0"/>
              </a:defRPr>
            </a:lvl3pPr>
            <a:lvl4pPr marL="1828800" indent="-457200" algn="l">
              <a:defRPr sz="2400">
                <a:solidFill>
                  <a:schemeClr val="tx1"/>
                </a:solidFill>
                <a:latin typeface="Times New Roman" panose="02020603050405020304" pitchFamily="18" charset="0"/>
              </a:defRPr>
            </a:lvl4pPr>
            <a:lvl5pPr marL="2286000" indent="-457200" algn="l">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buFontTx/>
              <a:buAutoNum type="arabicPeriod"/>
            </a:pPr>
            <a:r>
              <a:rPr lang="en-US" altLang="en-US" sz="2800" dirty="0">
                <a:latin typeface="Arial" panose="020B0604020202020204" pitchFamily="34" charset="0"/>
                <a:cs typeface="Arial" panose="020B0604020202020204" pitchFamily="34" charset="0"/>
              </a:rPr>
              <a:t>Retreat to safety</a:t>
            </a:r>
          </a:p>
          <a:p>
            <a:pPr>
              <a:buFontTx/>
              <a:buAutoNum type="arabicPeriod"/>
            </a:pPr>
            <a:r>
              <a:rPr lang="en-US" altLang="en-US" sz="2800" dirty="0">
                <a:latin typeface="Arial" panose="020B0604020202020204" pitchFamily="34" charset="0"/>
                <a:cs typeface="Arial" panose="020B0604020202020204" pitchFamily="34" charset="0"/>
              </a:rPr>
              <a:t>Secure the room</a:t>
            </a:r>
          </a:p>
          <a:p>
            <a:pPr>
              <a:buFontTx/>
              <a:buAutoNum type="arabicPeriod"/>
            </a:pPr>
            <a:endParaRPr lang="en-US" altLang="en-US" sz="2800" dirty="0" smtClean="0">
              <a:latin typeface="Arial" panose="020B0604020202020204" pitchFamily="34" charset="0"/>
              <a:cs typeface="Arial" panose="020B0604020202020204" pitchFamily="34" charset="0"/>
            </a:endParaRPr>
          </a:p>
          <a:p>
            <a:pPr>
              <a:buFontTx/>
              <a:buAutoNum type="arabicPeriod"/>
            </a:pPr>
            <a:endParaRPr lang="en-US" altLang="en-US" sz="2800" dirty="0">
              <a:latin typeface="Arial" panose="020B0604020202020204" pitchFamily="34" charset="0"/>
              <a:cs typeface="Arial" panose="020B0604020202020204" pitchFamily="34" charset="0"/>
            </a:endParaRPr>
          </a:p>
          <a:p>
            <a:pPr>
              <a:buFontTx/>
              <a:buAutoNum type="arabicPeriod"/>
            </a:pPr>
            <a:endParaRPr lang="en-US" altLang="en-US" sz="2800" dirty="0">
              <a:latin typeface="Arial" panose="020B0604020202020204" pitchFamily="34" charset="0"/>
              <a:cs typeface="Arial" panose="020B0604020202020204" pitchFamily="34" charset="0"/>
            </a:endParaRPr>
          </a:p>
          <a:p>
            <a:pPr>
              <a:buFontTx/>
              <a:buAutoNum type="arabicPeriod"/>
            </a:pPr>
            <a:endParaRPr lang="en-US" altLang="en-US" sz="2800" dirty="0">
              <a:latin typeface="Arial" panose="020B0604020202020204" pitchFamily="34" charset="0"/>
              <a:cs typeface="Arial" panose="020B0604020202020204" pitchFamily="34" charset="0"/>
            </a:endParaRPr>
          </a:p>
          <a:p>
            <a:pPr>
              <a:buFontTx/>
              <a:buAutoNum type="arabicPeriod"/>
            </a:pPr>
            <a:endParaRPr lang="en-US" altLang="en-US" sz="2800" dirty="0">
              <a:latin typeface="Arial" panose="020B0604020202020204" pitchFamily="34" charset="0"/>
              <a:cs typeface="Arial" panose="020B0604020202020204" pitchFamily="34" charset="0"/>
            </a:endParaRPr>
          </a:p>
          <a:p>
            <a:pPr>
              <a:buFontTx/>
              <a:buAutoNum type="arabicPeriod"/>
            </a:pPr>
            <a:endParaRPr lang="en-US" altLang="en-US" sz="2800" dirty="0">
              <a:latin typeface="Arial" panose="020B0604020202020204" pitchFamily="34" charset="0"/>
              <a:cs typeface="Arial" panose="020B0604020202020204" pitchFamily="34" charset="0"/>
            </a:endParaRPr>
          </a:p>
          <a:p>
            <a:pPr>
              <a:buFontTx/>
              <a:buAutoNum type="arabicPeriod"/>
            </a:pPr>
            <a:r>
              <a:rPr lang="en-US" altLang="en-US" sz="2800" dirty="0">
                <a:latin typeface="Arial" panose="020B0604020202020204" pitchFamily="34" charset="0"/>
                <a:cs typeface="Arial" panose="020B0604020202020204" pitchFamily="34" charset="0"/>
              </a:rPr>
              <a:t>Call police/911</a:t>
            </a:r>
          </a:p>
          <a:p>
            <a:pPr>
              <a:buFontTx/>
              <a:buAutoNum type="arabicPeriod"/>
            </a:pPr>
            <a:r>
              <a:rPr lang="en-US" altLang="en-US" sz="2800" dirty="0">
                <a:latin typeface="Arial" panose="020B0604020202020204" pitchFamily="34" charset="0"/>
                <a:cs typeface="Arial" panose="020B0604020202020204" pitchFamily="34" charset="0"/>
              </a:rPr>
              <a:t>Verbal warning</a:t>
            </a:r>
          </a:p>
        </p:txBody>
      </p:sp>
      <p:sp>
        <p:nvSpPr>
          <p:cNvPr id="41992" name="Text Box 8"/>
          <p:cNvSpPr txBox="1">
            <a:spLocks noChangeArrowheads="1"/>
          </p:cNvSpPr>
          <p:nvPr/>
        </p:nvSpPr>
        <p:spPr bwMode="auto">
          <a:xfrm>
            <a:off x="4289612" y="3134839"/>
            <a:ext cx="6210354"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altLang="en-US" sz="2800" dirty="0">
                <a:latin typeface="Arial" panose="020B0604020202020204" pitchFamily="34" charset="0"/>
                <a:cs typeface="Arial" panose="020B0604020202020204" pitchFamily="34" charset="0"/>
              </a:rPr>
              <a:t> Secure/lock door</a:t>
            </a:r>
          </a:p>
          <a:p>
            <a:pPr algn="l">
              <a:buFontTx/>
              <a:buChar char="•"/>
            </a:pPr>
            <a:r>
              <a:rPr lang="en-US" altLang="en-US" sz="2800" dirty="0">
                <a:latin typeface="Arial" panose="020B0604020202020204" pitchFamily="34" charset="0"/>
                <a:cs typeface="Arial" panose="020B0604020202020204" pitchFamily="34" charset="0"/>
              </a:rPr>
              <a:t> Retrieve and load firearm</a:t>
            </a:r>
          </a:p>
          <a:p>
            <a:pPr algn="l">
              <a:buFontTx/>
              <a:buChar char="•"/>
            </a:pPr>
            <a:r>
              <a:rPr lang="en-US" altLang="en-US" sz="2800" dirty="0">
                <a:latin typeface="Arial" panose="020B0604020202020204" pitchFamily="34" charset="0"/>
                <a:cs typeface="Arial" panose="020B0604020202020204" pitchFamily="34" charset="0"/>
              </a:rPr>
              <a:t> Have phone ready </a:t>
            </a:r>
          </a:p>
          <a:p>
            <a:pPr algn="l">
              <a:buFontTx/>
              <a:buChar char="•"/>
            </a:pPr>
            <a:r>
              <a:rPr lang="en-US" altLang="en-US" sz="2800" dirty="0">
                <a:latin typeface="Arial" panose="020B0604020202020204" pitchFamily="34" charset="0"/>
                <a:cs typeface="Arial" panose="020B0604020202020204" pitchFamily="34" charset="0"/>
              </a:rPr>
              <a:t> Have flashlight ready (if appropriate)</a:t>
            </a:r>
          </a:p>
          <a:p>
            <a:pPr algn="l">
              <a:buFontTx/>
              <a:buChar char="•"/>
            </a:pPr>
            <a:r>
              <a:rPr lang="en-US" altLang="en-US" sz="2800" dirty="0">
                <a:latin typeface="Arial" panose="020B0604020202020204" pitchFamily="34" charset="0"/>
                <a:cs typeface="Arial" panose="020B0604020202020204" pitchFamily="34" charset="0"/>
              </a:rPr>
              <a:t> Listen</a:t>
            </a:r>
          </a:p>
        </p:txBody>
      </p:sp>
      <p:sp>
        <p:nvSpPr>
          <p:cNvPr id="8" name="Snip and Round Single Corner Rectangle 7">
            <a:extLst>
              <a:ext uri="{FF2B5EF4-FFF2-40B4-BE49-F238E27FC236}">
                <a16:creationId xmlns="" xmlns:a16="http://schemas.microsoft.com/office/drawing/2014/main" id="{E531B3A1-2B89-41A2-B227-F0211B5FE2F6}"/>
              </a:ext>
            </a:extLst>
          </p:cNvPr>
          <p:cNvSpPr/>
          <p:nvPr/>
        </p:nvSpPr>
        <p:spPr>
          <a:xfrm>
            <a:off x="156013" y="299827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343517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marL="838200" indent="-838200"/>
            <a:r>
              <a:rPr lang="en-US" altLang="en-US" sz="3600" dirty="0"/>
              <a:t>Strategies For Home </a:t>
            </a:r>
            <a:r>
              <a:rPr lang="en-US" altLang="en-US" sz="3600" dirty="0" smtClean="0"/>
              <a:t>Safety</a:t>
            </a:r>
            <a:endParaRPr lang="en-US" altLang="en-US" sz="3600" dirty="0"/>
          </a:p>
        </p:txBody>
      </p:sp>
      <p:sp>
        <p:nvSpPr>
          <p:cNvPr id="43011" name="Rectangle 3"/>
          <p:cNvSpPr>
            <a:spLocks noGrp="1" noChangeArrowheads="1"/>
          </p:cNvSpPr>
          <p:nvPr>
            <p:ph idx="1"/>
          </p:nvPr>
        </p:nvSpPr>
        <p:spPr/>
        <p:txBody>
          <a:bodyPr/>
          <a:lstStyle/>
          <a:p>
            <a:pPr>
              <a:buFont typeface="Wingdings" panose="05000000000000000000" pitchFamily="2" charset="2"/>
              <a:buNone/>
            </a:pPr>
            <a:r>
              <a:rPr lang="en-US" altLang="en-US" b="1" dirty="0"/>
              <a:t>When the police </a:t>
            </a:r>
            <a:r>
              <a:rPr lang="en-US" altLang="en-US" b="1" dirty="0" smtClean="0"/>
              <a:t>arrive:</a:t>
            </a:r>
            <a:endParaRPr lang="en-US" altLang="en-US" b="1" dirty="0"/>
          </a:p>
        </p:txBody>
      </p:sp>
      <p:sp>
        <p:nvSpPr>
          <p:cNvPr id="5" name="Slide Number Placeholder 3"/>
          <p:cNvSpPr>
            <a:spLocks noGrp="1"/>
          </p:cNvSpPr>
          <p:nvPr>
            <p:ph type="sldNum" sz="quarter" idx="12"/>
          </p:nvPr>
        </p:nvSpPr>
        <p:spPr/>
        <p:txBody>
          <a:bodyPr/>
          <a:lstStyle/>
          <a:p>
            <a:r>
              <a:rPr lang="en-US" altLang="en-US"/>
              <a:t>Slide IV -</a:t>
            </a:r>
            <a:fld id="{72BB4083-A6AA-4477-9669-5F19B959084B}" type="slidenum">
              <a:rPr lang="en-US" altLang="en-US"/>
              <a:pPr/>
              <a:t>62</a:t>
            </a:fld>
            <a:endParaRPr lang="en-US" altLang="en-US"/>
          </a:p>
        </p:txBody>
      </p:sp>
      <p:sp>
        <p:nvSpPr>
          <p:cNvPr id="43012" name="Text Box 4"/>
          <p:cNvSpPr txBox="1">
            <a:spLocks noChangeArrowheads="1"/>
          </p:cNvSpPr>
          <p:nvPr/>
        </p:nvSpPr>
        <p:spPr bwMode="auto">
          <a:xfrm>
            <a:off x="3397625" y="2499647"/>
            <a:ext cx="77829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lgn="l">
              <a:defRPr sz="2400">
                <a:solidFill>
                  <a:schemeClr val="tx1"/>
                </a:solidFill>
                <a:latin typeface="Times New Roman" panose="02020603050405020304" pitchFamily="18" charset="0"/>
              </a:defRPr>
            </a:lvl1pPr>
            <a:lvl2pPr marL="914400" indent="-457200" algn="l">
              <a:defRPr sz="2400">
                <a:solidFill>
                  <a:schemeClr val="tx1"/>
                </a:solidFill>
                <a:latin typeface="Times New Roman" panose="02020603050405020304" pitchFamily="18" charset="0"/>
              </a:defRPr>
            </a:lvl2pPr>
            <a:lvl3pPr marL="1371600" indent="-457200" algn="l">
              <a:defRPr sz="2400">
                <a:solidFill>
                  <a:schemeClr val="tx1"/>
                </a:solidFill>
                <a:latin typeface="Times New Roman" panose="02020603050405020304" pitchFamily="18" charset="0"/>
              </a:defRPr>
            </a:lvl3pPr>
            <a:lvl4pPr marL="1828800" indent="-457200" algn="l">
              <a:defRPr sz="2400">
                <a:solidFill>
                  <a:schemeClr val="tx1"/>
                </a:solidFill>
                <a:latin typeface="Times New Roman" panose="02020603050405020304" pitchFamily="18" charset="0"/>
              </a:defRPr>
            </a:lvl4pPr>
            <a:lvl5pPr marL="2286000" indent="-457200" algn="l">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buFontTx/>
              <a:buAutoNum type="arabicPeriod"/>
            </a:pPr>
            <a:r>
              <a:rPr lang="en-US" altLang="en-US" sz="2800" dirty="0">
                <a:latin typeface="Arial" panose="020B0604020202020204" pitchFamily="34" charset="0"/>
                <a:cs typeface="Arial" panose="020B0604020202020204" pitchFamily="34" charset="0"/>
              </a:rPr>
              <a:t>Establishing contact with police on the scene</a:t>
            </a:r>
          </a:p>
          <a:p>
            <a:pPr>
              <a:buFontTx/>
              <a:buAutoNum type="arabicPeriod"/>
            </a:pPr>
            <a:r>
              <a:rPr lang="en-US" altLang="en-US" sz="2800" dirty="0">
                <a:latin typeface="Arial" panose="020B0604020202020204" pitchFamily="34" charset="0"/>
                <a:cs typeface="Arial" panose="020B0604020202020204" pitchFamily="34" charset="0"/>
              </a:rPr>
              <a:t>Police entry</a:t>
            </a:r>
          </a:p>
          <a:p>
            <a:pPr>
              <a:buFontTx/>
              <a:buAutoNum type="arabicPeriod"/>
            </a:pPr>
            <a:r>
              <a:rPr lang="en-US" altLang="en-US" sz="2800" dirty="0">
                <a:latin typeface="Arial" panose="020B0604020202020204" pitchFamily="34" charset="0"/>
                <a:cs typeface="Arial" panose="020B0604020202020204" pitchFamily="34" charset="0"/>
              </a:rPr>
              <a:t>Greeting the police</a:t>
            </a:r>
          </a:p>
        </p:txBody>
      </p:sp>
      <p:sp>
        <p:nvSpPr>
          <p:cNvPr id="7" name="Snip and Round Single Corner Rectangle 7">
            <a:extLst>
              <a:ext uri="{FF2B5EF4-FFF2-40B4-BE49-F238E27FC236}">
                <a16:creationId xmlns="" xmlns:a16="http://schemas.microsoft.com/office/drawing/2014/main" id="{E531B3A1-2B89-41A2-B227-F0211B5FE2F6}"/>
              </a:ext>
            </a:extLst>
          </p:cNvPr>
          <p:cNvSpPr/>
          <p:nvPr/>
        </p:nvSpPr>
        <p:spPr>
          <a:xfrm>
            <a:off x="156013" y="299827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9071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marL="838200" indent="-838200"/>
            <a:r>
              <a:rPr lang="en-US" altLang="en-US" sz="3600" dirty="0"/>
              <a:t>Emotional </a:t>
            </a:r>
            <a:r>
              <a:rPr lang="en-US" altLang="en-US" sz="3600" dirty="0" smtClean="0"/>
              <a:t>Aftermath</a:t>
            </a:r>
            <a:endParaRPr lang="en-US" altLang="en-US" sz="3600" dirty="0"/>
          </a:p>
        </p:txBody>
      </p:sp>
      <p:sp>
        <p:nvSpPr>
          <p:cNvPr id="2" name="Content Placeholder 1"/>
          <p:cNvSpPr>
            <a:spLocks noGrp="1"/>
          </p:cNvSpPr>
          <p:nvPr>
            <p:ph idx="1"/>
          </p:nvPr>
        </p:nvSpPr>
        <p:spPr>
          <a:xfrm>
            <a:off x="2356815" y="1259894"/>
            <a:ext cx="9835184" cy="4424363"/>
          </a:xfrm>
        </p:spPr>
        <p:txBody>
          <a:bodyPr/>
          <a:lstStyle/>
          <a:p>
            <a:r>
              <a:rPr lang="en-US" altLang="en-US" sz="2800" b="1" dirty="0"/>
              <a:t>Stages of emotion </a:t>
            </a:r>
          </a:p>
          <a:p>
            <a:pPr lvl="1">
              <a:buFont typeface="Arial" panose="020B0604020202020204" pitchFamily="34" charset="0"/>
              <a:buChar char="−"/>
            </a:pPr>
            <a:r>
              <a:rPr lang="en-US" altLang="en-US" sz="2800" dirty="0"/>
              <a:t> Elation </a:t>
            </a:r>
          </a:p>
          <a:p>
            <a:pPr lvl="1">
              <a:buFont typeface="Arial" panose="020B0604020202020204" pitchFamily="34" charset="0"/>
              <a:buChar char="−"/>
            </a:pPr>
            <a:r>
              <a:rPr lang="en-US" altLang="en-US" sz="2800" dirty="0"/>
              <a:t> Revulsion </a:t>
            </a:r>
          </a:p>
          <a:p>
            <a:pPr lvl="1">
              <a:buFont typeface="Arial" panose="020B0604020202020204" pitchFamily="34" charset="0"/>
              <a:buChar char="−"/>
            </a:pPr>
            <a:r>
              <a:rPr lang="en-US" altLang="en-US" sz="2800" dirty="0"/>
              <a:t> Remorse</a:t>
            </a:r>
          </a:p>
          <a:p>
            <a:pPr lvl="1">
              <a:buFont typeface="Arial" panose="020B0604020202020204" pitchFamily="34" charset="0"/>
              <a:buChar char="−"/>
            </a:pPr>
            <a:r>
              <a:rPr lang="en-US" altLang="en-US" sz="2800" dirty="0"/>
              <a:t> Self doubt </a:t>
            </a:r>
          </a:p>
          <a:p>
            <a:pPr lvl="1">
              <a:buFont typeface="Arial" panose="020B0604020202020204" pitchFamily="34" charset="0"/>
              <a:buChar char="−"/>
            </a:pPr>
            <a:r>
              <a:rPr lang="en-US" altLang="en-US" sz="2800" dirty="0"/>
              <a:t> Acceptance </a:t>
            </a:r>
          </a:p>
          <a:p>
            <a:r>
              <a:rPr lang="en-US" altLang="en-US" sz="2800" b="1" dirty="0" smtClean="0"/>
              <a:t>Post-Traumatic </a:t>
            </a:r>
            <a:r>
              <a:rPr lang="en-US" altLang="en-US" sz="2800" b="1" dirty="0"/>
              <a:t>Stress</a:t>
            </a:r>
          </a:p>
          <a:p>
            <a:r>
              <a:rPr lang="en-US" altLang="en-US" sz="2800" b="1" dirty="0"/>
              <a:t>Counseling </a:t>
            </a:r>
          </a:p>
          <a:p>
            <a:r>
              <a:rPr lang="en-US" altLang="en-US" sz="2800" b="1" dirty="0"/>
              <a:t>Self reinforcement </a:t>
            </a:r>
          </a:p>
          <a:p>
            <a:endParaRPr lang="en-US" dirty="0"/>
          </a:p>
        </p:txBody>
      </p:sp>
      <p:sp>
        <p:nvSpPr>
          <p:cNvPr id="6" name="Slide Number Placeholder 3"/>
          <p:cNvSpPr>
            <a:spLocks noGrp="1"/>
          </p:cNvSpPr>
          <p:nvPr>
            <p:ph type="sldNum" sz="quarter" idx="12"/>
          </p:nvPr>
        </p:nvSpPr>
        <p:spPr/>
        <p:txBody>
          <a:bodyPr/>
          <a:lstStyle/>
          <a:p>
            <a:r>
              <a:rPr lang="en-US" altLang="en-US"/>
              <a:t>Slide IV -</a:t>
            </a:r>
            <a:fld id="{D1551CFE-ACE1-43E3-ACFB-B7723AF5DC31}" type="slidenum">
              <a:rPr lang="en-US" altLang="en-US"/>
              <a:pPr/>
              <a:t>63</a:t>
            </a:fld>
            <a:endParaRPr lang="en-US" altLang="en-US"/>
          </a:p>
        </p:txBody>
      </p:sp>
      <p:sp>
        <p:nvSpPr>
          <p:cNvPr id="7" name="Snip and Round Single Corner Rectangle 7">
            <a:extLst>
              <a:ext uri="{FF2B5EF4-FFF2-40B4-BE49-F238E27FC236}">
                <a16:creationId xmlns="" xmlns:a16="http://schemas.microsoft.com/office/drawing/2014/main" id="{E531B3A1-2B89-41A2-B227-F0211B5FE2F6}"/>
              </a:ext>
            </a:extLst>
          </p:cNvPr>
          <p:cNvSpPr/>
          <p:nvPr/>
        </p:nvSpPr>
        <p:spPr>
          <a:xfrm>
            <a:off x="156013" y="299827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398101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marL="838200" indent="-838200"/>
            <a:r>
              <a:rPr lang="en-US" altLang="en-US" sz="3600"/>
              <a:t>Legal Aftermath </a:t>
            </a:r>
            <a:br>
              <a:rPr lang="en-US" altLang="en-US" sz="3600"/>
            </a:br>
            <a:endParaRPr lang="en-US" altLang="en-US" sz="3600"/>
          </a:p>
        </p:txBody>
      </p:sp>
      <p:sp>
        <p:nvSpPr>
          <p:cNvPr id="6" name="Slide Number Placeholder 3"/>
          <p:cNvSpPr>
            <a:spLocks noGrp="1"/>
          </p:cNvSpPr>
          <p:nvPr>
            <p:ph type="sldNum" sz="quarter" idx="12"/>
          </p:nvPr>
        </p:nvSpPr>
        <p:spPr/>
        <p:txBody>
          <a:bodyPr/>
          <a:lstStyle/>
          <a:p>
            <a:r>
              <a:rPr lang="en-US" altLang="en-US"/>
              <a:t>Slide IV -</a:t>
            </a:r>
            <a:fld id="{C25DB64A-8374-4C82-B895-6CED7D0A5F8C}" type="slidenum">
              <a:rPr lang="en-US" altLang="en-US"/>
              <a:pPr/>
              <a:t>64</a:t>
            </a:fld>
            <a:endParaRPr lang="en-US" altLang="en-US"/>
          </a:p>
        </p:txBody>
      </p:sp>
      <p:sp>
        <p:nvSpPr>
          <p:cNvPr id="44037" name="Text Box 5"/>
          <p:cNvSpPr txBox="1">
            <a:spLocks noChangeArrowheads="1"/>
          </p:cNvSpPr>
          <p:nvPr/>
        </p:nvSpPr>
        <p:spPr bwMode="auto">
          <a:xfrm>
            <a:off x="3048000" y="2590801"/>
            <a:ext cx="71628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buFont typeface="Wingdings" panose="05000000000000000000" pitchFamily="2" charset="2"/>
              <a:buChar char="§"/>
            </a:pPr>
            <a:r>
              <a:rPr lang="en-US" altLang="en-US" sz="2800" dirty="0"/>
              <a:t> </a:t>
            </a:r>
            <a:r>
              <a:rPr lang="en-US" altLang="en-US" sz="3200" b="1" dirty="0">
                <a:latin typeface="Arial" panose="020B0604020202020204" pitchFamily="34" charset="0"/>
                <a:cs typeface="Arial" panose="020B0604020202020204" pitchFamily="34" charset="0"/>
              </a:rPr>
              <a:t>Criminal Investigation </a:t>
            </a:r>
          </a:p>
          <a:p>
            <a:pPr algn="l">
              <a:spcBef>
                <a:spcPct val="50000"/>
              </a:spcBef>
              <a:buFont typeface="Wingdings" panose="05000000000000000000" pitchFamily="2" charset="2"/>
              <a:buChar char="§"/>
            </a:pPr>
            <a:endParaRPr lang="en-US" altLang="en-US" sz="3200" b="1" dirty="0">
              <a:latin typeface="Arial" panose="020B0604020202020204" pitchFamily="34" charset="0"/>
              <a:cs typeface="Arial" panose="020B0604020202020204" pitchFamily="34" charset="0"/>
            </a:endParaRPr>
          </a:p>
          <a:p>
            <a:pPr algn="l">
              <a:spcBef>
                <a:spcPct val="50000"/>
              </a:spcBef>
              <a:buFont typeface="Wingdings" panose="05000000000000000000" pitchFamily="2" charset="2"/>
              <a:buChar char="§"/>
            </a:pPr>
            <a:endParaRPr lang="en-US" altLang="en-US" sz="3200" b="1" dirty="0">
              <a:latin typeface="Arial" panose="020B0604020202020204" pitchFamily="34" charset="0"/>
              <a:cs typeface="Arial" panose="020B0604020202020204" pitchFamily="34" charset="0"/>
            </a:endParaRPr>
          </a:p>
          <a:p>
            <a:pPr algn="l">
              <a:spcBef>
                <a:spcPct val="50000"/>
              </a:spcBef>
              <a:buFont typeface="Wingdings" panose="05000000000000000000" pitchFamily="2" charset="2"/>
              <a:buChar char="§"/>
            </a:pPr>
            <a:r>
              <a:rPr lang="en-US" altLang="en-US" sz="3200" b="1" dirty="0">
                <a:latin typeface="Arial" panose="020B0604020202020204" pitchFamily="34" charset="0"/>
                <a:cs typeface="Arial" panose="020B0604020202020204" pitchFamily="34" charset="0"/>
              </a:rPr>
              <a:t> Civil actions</a:t>
            </a:r>
          </a:p>
        </p:txBody>
      </p:sp>
      <p:sp>
        <p:nvSpPr>
          <p:cNvPr id="44038" name="Text Box 6"/>
          <p:cNvSpPr txBox="1">
            <a:spLocks noChangeArrowheads="1"/>
          </p:cNvSpPr>
          <p:nvPr/>
        </p:nvSpPr>
        <p:spPr bwMode="auto">
          <a:xfrm>
            <a:off x="3886200" y="3276601"/>
            <a:ext cx="324800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altLang="en-US" sz="2800" dirty="0">
                <a:latin typeface="Arial" panose="020B0604020202020204" pitchFamily="34" charset="0"/>
                <a:cs typeface="Arial" panose="020B0604020202020204" pitchFamily="34" charset="0"/>
              </a:rPr>
              <a:t> Self incrimination </a:t>
            </a:r>
          </a:p>
          <a:p>
            <a:pPr algn="l">
              <a:buFontTx/>
              <a:buChar char="•"/>
            </a:pPr>
            <a:r>
              <a:rPr lang="en-US" altLang="en-US" sz="2800" dirty="0">
                <a:latin typeface="Arial" panose="020B0604020202020204" pitchFamily="34" charset="0"/>
                <a:cs typeface="Arial" panose="020B0604020202020204" pitchFamily="34" charset="0"/>
              </a:rPr>
              <a:t> Boasting/Bravado</a:t>
            </a:r>
          </a:p>
        </p:txBody>
      </p:sp>
      <p:sp>
        <p:nvSpPr>
          <p:cNvPr id="44039" name="Text Box 7"/>
          <p:cNvSpPr txBox="1">
            <a:spLocks noChangeArrowheads="1"/>
          </p:cNvSpPr>
          <p:nvPr/>
        </p:nvSpPr>
        <p:spPr bwMode="auto">
          <a:xfrm>
            <a:off x="6477001" y="350520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9" name="Snip and Round Single Corner Rectangle 7">
            <a:extLst>
              <a:ext uri="{FF2B5EF4-FFF2-40B4-BE49-F238E27FC236}">
                <a16:creationId xmlns="" xmlns:a16="http://schemas.microsoft.com/office/drawing/2014/main" id="{E531B3A1-2B89-41A2-B227-F0211B5FE2F6}"/>
              </a:ext>
            </a:extLst>
          </p:cNvPr>
          <p:cNvSpPr/>
          <p:nvPr/>
        </p:nvSpPr>
        <p:spPr>
          <a:xfrm>
            <a:off x="156013" y="299827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91687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marL="838200" indent="-838200"/>
            <a:r>
              <a:rPr lang="en-US" altLang="en-US" sz="3600"/>
              <a:t>Safe Storage </a:t>
            </a:r>
          </a:p>
        </p:txBody>
      </p:sp>
      <p:sp>
        <p:nvSpPr>
          <p:cNvPr id="45059" name="Rectangle 3"/>
          <p:cNvSpPr>
            <a:spLocks noGrp="1" noChangeArrowheads="1"/>
          </p:cNvSpPr>
          <p:nvPr>
            <p:ph idx="1"/>
          </p:nvPr>
        </p:nvSpPr>
        <p:spPr/>
        <p:txBody>
          <a:bodyPr/>
          <a:lstStyle/>
          <a:p>
            <a:pPr>
              <a:buFont typeface="Wingdings" panose="05000000000000000000" pitchFamily="2" charset="2"/>
              <a:buChar char="§"/>
            </a:pPr>
            <a:r>
              <a:rPr lang="en-US" altLang="en-US" sz="3000" dirty="0"/>
              <a:t>Safe storage rule </a:t>
            </a:r>
          </a:p>
          <a:p>
            <a:pPr>
              <a:buFont typeface="Wingdings" panose="05000000000000000000" pitchFamily="2" charset="2"/>
              <a:buChar char="§"/>
            </a:pPr>
            <a:r>
              <a:rPr lang="en-US" altLang="en-US" sz="3000" dirty="0"/>
              <a:t>Considerations for safe storage</a:t>
            </a:r>
          </a:p>
          <a:p>
            <a:pPr>
              <a:buFont typeface="Wingdings" panose="05000000000000000000" pitchFamily="2" charset="2"/>
              <a:buChar char="§"/>
            </a:pPr>
            <a:r>
              <a:rPr lang="en-US" altLang="en-US" sz="3000" dirty="0"/>
              <a:t>Methods of safe storage</a:t>
            </a:r>
          </a:p>
          <a:p>
            <a:pPr>
              <a:buFont typeface="Wingdings" panose="05000000000000000000" pitchFamily="2" charset="2"/>
              <a:buChar char="§"/>
            </a:pPr>
            <a:endParaRPr lang="en-US" altLang="en-US" sz="3000" dirty="0" smtClean="0"/>
          </a:p>
          <a:p>
            <a:pPr>
              <a:buFont typeface="Wingdings" panose="05000000000000000000" pitchFamily="2" charset="2"/>
              <a:buChar char="§"/>
            </a:pPr>
            <a:endParaRPr lang="en-US" altLang="en-US" sz="3000" dirty="0"/>
          </a:p>
          <a:p>
            <a:pPr>
              <a:buFont typeface="Wingdings" panose="05000000000000000000" pitchFamily="2" charset="2"/>
              <a:buChar char="§"/>
            </a:pPr>
            <a:endParaRPr lang="en-US" altLang="en-US" sz="3000" dirty="0" smtClean="0"/>
          </a:p>
          <a:p>
            <a:pPr>
              <a:buFont typeface="Wingdings" panose="05000000000000000000" pitchFamily="2" charset="2"/>
              <a:buChar char="§"/>
            </a:pPr>
            <a:r>
              <a:rPr lang="en-US" altLang="en-US" sz="3000" dirty="0"/>
              <a:t>Diligence- “</a:t>
            </a:r>
            <a:r>
              <a:rPr lang="en-US" altLang="en-US" sz="3000" i="1" dirty="0"/>
              <a:t>Your gun is always somewhere</a:t>
            </a:r>
            <a:r>
              <a:rPr lang="en-US" altLang="en-US" sz="3000" dirty="0"/>
              <a:t>.”</a:t>
            </a:r>
          </a:p>
          <a:p>
            <a:pPr>
              <a:buFont typeface="Wingdings" panose="05000000000000000000" pitchFamily="2" charset="2"/>
              <a:buChar char="§"/>
            </a:pPr>
            <a:endParaRPr lang="en-US" altLang="en-US" sz="2800" dirty="0"/>
          </a:p>
        </p:txBody>
      </p:sp>
      <p:sp>
        <p:nvSpPr>
          <p:cNvPr id="6" name="Slide Number Placeholder 3"/>
          <p:cNvSpPr>
            <a:spLocks noGrp="1"/>
          </p:cNvSpPr>
          <p:nvPr>
            <p:ph type="sldNum" sz="quarter" idx="12"/>
          </p:nvPr>
        </p:nvSpPr>
        <p:spPr/>
        <p:txBody>
          <a:bodyPr/>
          <a:lstStyle/>
          <a:p>
            <a:r>
              <a:rPr lang="en-US" altLang="en-US"/>
              <a:t>Slide IV -</a:t>
            </a:r>
            <a:fld id="{EF5BE84C-AD76-4287-AE25-4C77DA52D251}" type="slidenum">
              <a:rPr lang="en-US" altLang="en-US"/>
              <a:pPr/>
              <a:t>65</a:t>
            </a:fld>
            <a:endParaRPr lang="en-US" altLang="en-US"/>
          </a:p>
        </p:txBody>
      </p:sp>
      <p:sp>
        <p:nvSpPr>
          <p:cNvPr id="45060" name="Text Box 4"/>
          <p:cNvSpPr txBox="1">
            <a:spLocks noChangeArrowheads="1"/>
          </p:cNvSpPr>
          <p:nvPr/>
        </p:nvSpPr>
        <p:spPr bwMode="auto">
          <a:xfrm>
            <a:off x="3482790" y="3151921"/>
            <a:ext cx="562686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altLang="en-US" sz="2800" dirty="0">
                <a:latin typeface="Arial" panose="020B0604020202020204" pitchFamily="34" charset="0"/>
                <a:cs typeface="Arial" panose="020B0604020202020204" pitchFamily="34" charset="0"/>
              </a:rPr>
              <a:t> Trigger locks</a:t>
            </a:r>
          </a:p>
          <a:p>
            <a:pPr algn="l">
              <a:buFontTx/>
              <a:buChar char="•"/>
            </a:pPr>
            <a:r>
              <a:rPr lang="en-US" altLang="en-US" sz="2800" dirty="0">
                <a:latin typeface="Arial" panose="020B0604020202020204" pitchFamily="34" charset="0"/>
                <a:cs typeface="Arial" panose="020B0604020202020204" pitchFamily="34" charset="0"/>
              </a:rPr>
              <a:t> Key locks and dial combinations </a:t>
            </a:r>
          </a:p>
          <a:p>
            <a:pPr algn="l"/>
            <a:endParaRPr lang="en-US" altLang="en-US" sz="2400" dirty="0"/>
          </a:p>
        </p:txBody>
      </p:sp>
      <p:sp>
        <p:nvSpPr>
          <p:cNvPr id="8" name="Snip and Round Single Corner Rectangle 7">
            <a:extLst>
              <a:ext uri="{FF2B5EF4-FFF2-40B4-BE49-F238E27FC236}">
                <a16:creationId xmlns="" xmlns:a16="http://schemas.microsoft.com/office/drawing/2014/main" id="{E531B3A1-2B89-41A2-B227-F0211B5FE2F6}"/>
              </a:ext>
            </a:extLst>
          </p:cNvPr>
          <p:cNvSpPr/>
          <p:nvPr/>
        </p:nvSpPr>
        <p:spPr>
          <a:xfrm>
            <a:off x="156013" y="299827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27048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p:txBody>
          <a:bodyPr anchor="ctr"/>
          <a:lstStyle/>
          <a:p>
            <a:r>
              <a:rPr lang="en-US" altLang="en-US" sz="3600" b="1" i="1" dirty="0"/>
              <a:t>Lesson Summary</a:t>
            </a:r>
          </a:p>
        </p:txBody>
      </p:sp>
      <p:sp>
        <p:nvSpPr>
          <p:cNvPr id="4" name="Slide Number Placeholder 3"/>
          <p:cNvSpPr>
            <a:spLocks noGrp="1"/>
          </p:cNvSpPr>
          <p:nvPr>
            <p:ph type="sldNum" sz="quarter" idx="12"/>
          </p:nvPr>
        </p:nvSpPr>
        <p:spPr/>
        <p:txBody>
          <a:bodyPr/>
          <a:lstStyle/>
          <a:p>
            <a:r>
              <a:rPr lang="en-US" altLang="en-US"/>
              <a:t>Slide IV -</a:t>
            </a:r>
            <a:fld id="{F7B76BBE-EFA0-432A-BA80-B0AE1C29255B}" type="slidenum">
              <a:rPr lang="en-US" altLang="en-US"/>
              <a:pPr/>
              <a:t>66</a:t>
            </a:fld>
            <a:endParaRPr lang="en-US" altLang="en-US"/>
          </a:p>
        </p:txBody>
      </p:sp>
      <p:sp>
        <p:nvSpPr>
          <p:cNvPr id="15364" name="Text Box 1028"/>
          <p:cNvSpPr txBox="1">
            <a:spLocks noChangeArrowheads="1"/>
          </p:cNvSpPr>
          <p:nvPr/>
        </p:nvSpPr>
        <p:spPr bwMode="auto">
          <a:xfrm>
            <a:off x="2075329" y="1139537"/>
            <a:ext cx="9278471" cy="473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eaLnBrk="0" hangingPunct="0">
              <a:lnSpc>
                <a:spcPct val="90000"/>
              </a:lnSpc>
              <a:spcBef>
                <a:spcPts val="600"/>
              </a:spcBef>
              <a:buClr>
                <a:srgbClr val="44546A"/>
              </a:buClr>
              <a:buSzPct val="75000"/>
            </a:pPr>
            <a:r>
              <a:rPr lang="en-US" altLang="en-US" sz="3200" b="1" i="1" dirty="0" smtClean="0">
                <a:solidFill>
                  <a:prstClr val="black"/>
                </a:solidFill>
                <a:latin typeface="Times New Roman" panose="02020603050405020304" pitchFamily="18" charset="0"/>
                <a:cs typeface="Times New Roman" panose="02020603050405020304" pitchFamily="18" charset="0"/>
              </a:rPr>
              <a:t>As </a:t>
            </a:r>
            <a:r>
              <a:rPr lang="en-US" altLang="en-US" sz="3200" b="1" i="1" dirty="0">
                <a:solidFill>
                  <a:prstClr val="black"/>
                </a:solidFill>
                <a:latin typeface="Times New Roman" panose="02020603050405020304" pitchFamily="18" charset="0"/>
                <a:cs typeface="Times New Roman" panose="02020603050405020304" pitchFamily="18" charset="0"/>
              </a:rPr>
              <a:t>a result of your participation in this lesson, you can now</a:t>
            </a:r>
            <a:r>
              <a:rPr lang="en-US" altLang="en-US" sz="3200" dirty="0">
                <a:solidFill>
                  <a:prstClr val="black"/>
                </a:solidFill>
                <a:latin typeface="Times New Roman" panose="02020603050405020304" pitchFamily="18" charset="0"/>
                <a:cs typeface="Times New Roman" panose="02020603050405020304" pitchFamily="18" charset="0"/>
              </a:rPr>
              <a:t>:</a:t>
            </a:r>
          </a:p>
          <a:p>
            <a:pPr marL="1371600" lvl="2" indent="-457200" algn="l">
              <a:spcBef>
                <a:spcPts val="600"/>
              </a:spcBef>
              <a:buFont typeface="Arial" panose="020B0604020202020204" pitchFamily="34" charset="0"/>
              <a:buChar char="•"/>
            </a:pPr>
            <a:r>
              <a:rPr lang="en-US" altLang="en-US" sz="2800" dirty="0" smtClean="0">
                <a:latin typeface="Arial" panose="020B0604020202020204" pitchFamily="34" charset="0"/>
                <a:cs typeface="Arial" panose="020B0604020202020204" pitchFamily="34" charset="0"/>
              </a:rPr>
              <a:t>Explain </a:t>
            </a:r>
            <a:r>
              <a:rPr lang="en-US" altLang="en-US" sz="2800" dirty="0">
                <a:latin typeface="Arial" panose="020B0604020202020204" pitchFamily="34" charset="0"/>
                <a:cs typeface="Arial" panose="020B0604020202020204" pitchFamily="34" charset="0"/>
              </a:rPr>
              <a:t>strategies and methods to enhance your personal safety home and in public.</a:t>
            </a:r>
          </a:p>
          <a:p>
            <a:pPr marL="1371600" lvl="2" indent="-457200" algn="l">
              <a:spcBef>
                <a:spcPts val="600"/>
              </a:spcBef>
              <a:buFont typeface="Arial" panose="020B0604020202020204" pitchFamily="34" charset="0"/>
              <a:buChar char="•"/>
            </a:pPr>
            <a:r>
              <a:rPr lang="en-US" altLang="en-US" sz="2800" dirty="0" smtClean="0">
                <a:latin typeface="Arial" panose="020B0604020202020204" pitchFamily="34" charset="0"/>
                <a:cs typeface="Arial" panose="020B0604020202020204" pitchFamily="34" charset="0"/>
              </a:rPr>
              <a:t>Describe </a:t>
            </a:r>
            <a:r>
              <a:rPr lang="en-US" altLang="en-US" sz="2800" dirty="0">
                <a:latin typeface="Arial" panose="020B0604020202020204" pitchFamily="34" charset="0"/>
                <a:cs typeface="Arial" panose="020B0604020202020204" pitchFamily="34" charset="0"/>
              </a:rPr>
              <a:t>strategies for responding to a potentially life-threatening encounter.</a:t>
            </a:r>
          </a:p>
          <a:p>
            <a:pPr marL="1371600" lvl="2" indent="-457200" algn="l">
              <a:spcBef>
                <a:spcPts val="600"/>
              </a:spcBef>
              <a:buFont typeface="Arial" panose="020B0604020202020204" pitchFamily="34" charset="0"/>
              <a:buChar char="•"/>
            </a:pPr>
            <a:r>
              <a:rPr lang="en-US" altLang="en-US" sz="2800" dirty="0" smtClean="0">
                <a:latin typeface="Arial" panose="020B0604020202020204" pitchFamily="34" charset="0"/>
                <a:cs typeface="Arial" panose="020B0604020202020204" pitchFamily="34" charset="0"/>
              </a:rPr>
              <a:t>Explain </a:t>
            </a:r>
            <a:r>
              <a:rPr lang="en-US" altLang="en-US" sz="2800" dirty="0">
                <a:latin typeface="Arial" panose="020B0604020202020204" pitchFamily="34" charset="0"/>
                <a:cs typeface="Arial" panose="020B0604020202020204" pitchFamily="34" charset="0"/>
              </a:rPr>
              <a:t>the importance of mentally preparing for the aftermath of a violent confrontation.</a:t>
            </a:r>
          </a:p>
          <a:p>
            <a:pPr marL="1371600" lvl="2" indent="-457200" algn="l">
              <a:spcBef>
                <a:spcPts val="600"/>
              </a:spcBef>
              <a:buFont typeface="Arial" panose="020B0604020202020204" pitchFamily="34" charset="0"/>
              <a:buChar char="•"/>
            </a:pPr>
            <a:r>
              <a:rPr lang="en-US" altLang="en-US" sz="2800" dirty="0" smtClean="0">
                <a:latin typeface="Arial" panose="020B0604020202020204" pitchFamily="34" charset="0"/>
                <a:cs typeface="Arial" panose="020B0604020202020204" pitchFamily="34" charset="0"/>
              </a:rPr>
              <a:t>Explain </a:t>
            </a:r>
            <a:r>
              <a:rPr lang="en-US" altLang="en-US" sz="2800" dirty="0">
                <a:latin typeface="Arial" panose="020B0604020202020204" pitchFamily="34" charset="0"/>
                <a:cs typeface="Arial" panose="020B0604020202020204" pitchFamily="34" charset="0"/>
              </a:rPr>
              <a:t>methods for safely storing a personal protection pistol.</a:t>
            </a:r>
          </a:p>
        </p:txBody>
      </p:sp>
      <p:sp>
        <p:nvSpPr>
          <p:cNvPr id="7" name="Snip and Round Single Corner Rectangle 7">
            <a:extLst>
              <a:ext uri="{FF2B5EF4-FFF2-40B4-BE49-F238E27FC236}">
                <a16:creationId xmlns="" xmlns:a16="http://schemas.microsoft.com/office/drawing/2014/main" id="{E531B3A1-2B89-41A2-B227-F0211B5FE2F6}"/>
              </a:ext>
            </a:extLst>
          </p:cNvPr>
          <p:cNvSpPr/>
          <p:nvPr/>
        </p:nvSpPr>
        <p:spPr>
          <a:xfrm>
            <a:off x="156013" y="299827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566208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2481428" y="2299447"/>
            <a:ext cx="9195104" cy="3726376"/>
          </a:xfrm>
        </p:spPr>
        <p:txBody>
          <a:bodyPr/>
          <a:lstStyle/>
          <a:p>
            <a:pPr lvl="0" algn="ctr">
              <a:buNone/>
            </a:pPr>
            <a:r>
              <a:rPr lang="en-US" altLang="en-US" sz="4000" b="1" i="1" dirty="0">
                <a:solidFill>
                  <a:srgbClr val="002060"/>
                </a:solidFill>
                <a:latin typeface="Times New Roman" panose="02020603050405020304" pitchFamily="18" charset="0"/>
                <a:cs typeface="Times New Roman" panose="02020603050405020304" pitchFamily="18" charset="0"/>
              </a:rPr>
              <a:t>What </a:t>
            </a:r>
            <a:r>
              <a:rPr lang="en-US" altLang="en-US" sz="4000" b="1" u="sng" dirty="0">
                <a:solidFill>
                  <a:srgbClr val="002060"/>
                </a:solidFill>
                <a:latin typeface="Times New Roman" panose="02020603050405020304" pitchFamily="18" charset="0"/>
                <a:cs typeface="Times New Roman" panose="02020603050405020304" pitchFamily="18" charset="0"/>
              </a:rPr>
              <a:t>ARE</a:t>
            </a:r>
            <a:r>
              <a:rPr lang="en-US" altLang="en-US" sz="4000" b="1" i="1" dirty="0">
                <a:solidFill>
                  <a:srgbClr val="002060"/>
                </a:solidFill>
                <a:latin typeface="Times New Roman" panose="02020603050405020304" pitchFamily="18" charset="0"/>
                <a:cs typeface="Times New Roman" panose="02020603050405020304" pitchFamily="18" charset="0"/>
              </a:rPr>
              <a:t> Your Questions?</a:t>
            </a:r>
          </a:p>
          <a:p>
            <a:pPr algn="ctr">
              <a:buFontTx/>
              <a:buNone/>
            </a:pPr>
            <a:endParaRPr lang="en-US" altLang="en-US" sz="2800" dirty="0"/>
          </a:p>
        </p:txBody>
      </p:sp>
      <p:sp>
        <p:nvSpPr>
          <p:cNvPr id="4" name="Slide Number Placeholder 3"/>
          <p:cNvSpPr>
            <a:spLocks noGrp="1"/>
          </p:cNvSpPr>
          <p:nvPr>
            <p:ph type="sldNum" sz="quarter" idx="12"/>
          </p:nvPr>
        </p:nvSpPr>
        <p:spPr/>
        <p:txBody>
          <a:bodyPr/>
          <a:lstStyle/>
          <a:p>
            <a:r>
              <a:rPr lang="en-US" altLang="en-US"/>
              <a:t>Slide IV -</a:t>
            </a:r>
            <a:fld id="{64D043EF-A293-47EE-9849-ABFBCB9E882F}" type="slidenum">
              <a:rPr lang="en-US" altLang="en-US"/>
              <a:pPr/>
              <a:t>67</a:t>
            </a:fld>
            <a:endParaRPr lang="en-US" altLang="en-US"/>
          </a:p>
        </p:txBody>
      </p:sp>
      <p:sp>
        <p:nvSpPr>
          <p:cNvPr id="6" name="Snip and Round Single Corner Rectangle 7">
            <a:extLst>
              <a:ext uri="{FF2B5EF4-FFF2-40B4-BE49-F238E27FC236}">
                <a16:creationId xmlns="" xmlns:a16="http://schemas.microsoft.com/office/drawing/2014/main" id="{E531B3A1-2B89-41A2-B227-F0211B5FE2F6}"/>
              </a:ext>
            </a:extLst>
          </p:cNvPr>
          <p:cNvSpPr/>
          <p:nvPr/>
        </p:nvSpPr>
        <p:spPr>
          <a:xfrm>
            <a:off x="156013" y="299827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317478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2778114" y="1648341"/>
            <a:ext cx="7309784" cy="4114800"/>
          </a:xfrm>
        </p:spPr>
        <p:txBody>
          <a:bodyPr/>
          <a:lstStyle/>
          <a:p>
            <a:r>
              <a:rPr lang="en-US" sz="4800" b="1" dirty="0" smtClean="0"/>
              <a:t>Lesson  V</a:t>
            </a:r>
          </a:p>
          <a:p>
            <a:endParaRPr lang="en-US" dirty="0"/>
          </a:p>
          <a:p>
            <a:r>
              <a:rPr lang="en-US" sz="4000" dirty="0"/>
              <a:t>Selecting a Pistol for Self-Defense</a:t>
            </a:r>
          </a:p>
        </p:txBody>
      </p:sp>
      <p:sp>
        <p:nvSpPr>
          <p:cNvPr id="7" name="Snip and Round Single Corner Rectangle 7">
            <a:extLst>
              <a:ext uri="{FF2B5EF4-FFF2-40B4-BE49-F238E27FC236}">
                <a16:creationId xmlns="" xmlns:a16="http://schemas.microsoft.com/office/drawing/2014/main" id="{E531B3A1-2B89-41A2-B227-F0211B5FE2F6}"/>
              </a:ext>
            </a:extLst>
          </p:cNvPr>
          <p:cNvSpPr/>
          <p:nvPr/>
        </p:nvSpPr>
        <p:spPr>
          <a:xfrm>
            <a:off x="156013" y="34326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15483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anchor="ctr"/>
          <a:lstStyle/>
          <a:p>
            <a:r>
              <a:rPr lang="en-US" altLang="en-US" sz="3600" b="1" i="1"/>
              <a:t>Learning Objectives</a:t>
            </a:r>
            <a:endParaRPr lang="en-US" altLang="en-US" sz="3600"/>
          </a:p>
        </p:txBody>
      </p:sp>
      <p:sp>
        <p:nvSpPr>
          <p:cNvPr id="38914" name="Rectangle 2"/>
          <p:cNvSpPr>
            <a:spLocks noGrp="1" noChangeArrowheads="1"/>
          </p:cNvSpPr>
          <p:nvPr>
            <p:ph idx="1"/>
          </p:nvPr>
        </p:nvSpPr>
        <p:spPr>
          <a:xfrm>
            <a:off x="2097741" y="1983439"/>
            <a:ext cx="9835184" cy="3115786"/>
          </a:xfrm>
        </p:spPr>
        <p:txBody>
          <a:bodyPr/>
          <a:lstStyle/>
          <a:p>
            <a:pPr lvl="2">
              <a:lnSpc>
                <a:spcPct val="80000"/>
              </a:lnSpc>
              <a:buClr>
                <a:schemeClr val="tx1"/>
              </a:buClr>
            </a:pPr>
            <a:r>
              <a:rPr lang="en-US" altLang="en-US" dirty="0" smtClean="0"/>
              <a:t>Identify </a:t>
            </a:r>
            <a:r>
              <a:rPr lang="en-US" altLang="en-US" dirty="0"/>
              <a:t>the criteria for selecting a pistol and ammunition suited to your individual self-defense needs</a:t>
            </a:r>
            <a:r>
              <a:rPr lang="en-US" altLang="en-US" dirty="0" smtClean="0"/>
              <a:t>.</a:t>
            </a:r>
            <a:endParaRPr lang="en-US" altLang="en-US" dirty="0"/>
          </a:p>
          <a:p>
            <a:pPr lvl="2">
              <a:lnSpc>
                <a:spcPct val="80000"/>
              </a:lnSpc>
              <a:buClr>
                <a:schemeClr val="tx1"/>
              </a:buClr>
            </a:pPr>
            <a:r>
              <a:rPr lang="en-US" altLang="en-US" dirty="0" smtClean="0"/>
              <a:t>Identify </a:t>
            </a:r>
            <a:r>
              <a:rPr lang="en-US" altLang="en-US" dirty="0"/>
              <a:t>major cartridge designs available for practice and personal protection and explain the use, advantages, and disadvantages of each type</a:t>
            </a:r>
            <a:r>
              <a:rPr lang="en-US" altLang="en-US" dirty="0" smtClean="0"/>
              <a:t>.</a:t>
            </a:r>
            <a:endParaRPr lang="en-US" altLang="en-US" dirty="0"/>
          </a:p>
          <a:p>
            <a:pPr lvl="2" algn="l">
              <a:lnSpc>
                <a:spcPct val="80000"/>
              </a:lnSpc>
              <a:buClr>
                <a:schemeClr val="tx1"/>
              </a:buClr>
              <a:buFont typeface="Wingdings" panose="05000000000000000000" pitchFamily="2" charset="2"/>
              <a:buChar char="§"/>
            </a:pPr>
            <a:endParaRPr lang="en-US" altLang="en-US" sz="900" dirty="0"/>
          </a:p>
          <a:p>
            <a:pPr algn="l">
              <a:lnSpc>
                <a:spcPct val="80000"/>
              </a:lnSpc>
              <a:buFontTx/>
              <a:buChar char="•"/>
            </a:pPr>
            <a:endParaRPr lang="en-US" altLang="en-US" sz="700" dirty="0"/>
          </a:p>
          <a:p>
            <a:pPr algn="l">
              <a:lnSpc>
                <a:spcPct val="80000"/>
              </a:lnSpc>
              <a:buFontTx/>
              <a:buChar char="•"/>
            </a:pPr>
            <a:endParaRPr lang="en-US" altLang="en-US" sz="800" dirty="0"/>
          </a:p>
          <a:p>
            <a:pPr algn="l">
              <a:lnSpc>
                <a:spcPct val="80000"/>
              </a:lnSpc>
              <a:buFontTx/>
              <a:buChar char="•"/>
            </a:pPr>
            <a:endParaRPr lang="en-US" altLang="en-US" sz="800" dirty="0"/>
          </a:p>
          <a:p>
            <a:pPr algn="l">
              <a:lnSpc>
                <a:spcPct val="80000"/>
              </a:lnSpc>
              <a:buFontTx/>
              <a:buChar char="•"/>
            </a:pPr>
            <a:endParaRPr lang="en-US" altLang="en-US" sz="1000" dirty="0"/>
          </a:p>
        </p:txBody>
      </p:sp>
      <p:sp>
        <p:nvSpPr>
          <p:cNvPr id="5" name="Slide Number Placeholder 3"/>
          <p:cNvSpPr>
            <a:spLocks noGrp="1"/>
          </p:cNvSpPr>
          <p:nvPr>
            <p:ph type="sldNum" sz="quarter" idx="12"/>
          </p:nvPr>
        </p:nvSpPr>
        <p:spPr/>
        <p:txBody>
          <a:bodyPr/>
          <a:lstStyle/>
          <a:p>
            <a:r>
              <a:rPr lang="en-US" altLang="en-US"/>
              <a:t>Slide V -</a:t>
            </a:r>
            <a:fld id="{B08B0844-792C-4D5A-A1DE-2882DF068407}" type="slidenum">
              <a:rPr lang="en-US" altLang="en-US"/>
              <a:pPr/>
              <a:t>69</a:t>
            </a:fld>
            <a:endParaRPr lang="en-US" altLang="en-US"/>
          </a:p>
        </p:txBody>
      </p:sp>
      <p:sp>
        <p:nvSpPr>
          <p:cNvPr id="38916" name="Text Box 4"/>
          <p:cNvSpPr txBox="1">
            <a:spLocks noChangeArrowheads="1"/>
          </p:cNvSpPr>
          <p:nvPr/>
        </p:nvSpPr>
        <p:spPr bwMode="auto">
          <a:xfrm>
            <a:off x="2097741" y="1270933"/>
            <a:ext cx="9215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r>
              <a:rPr lang="en-US" altLang="en-US" sz="3200" b="1" i="1" dirty="0" smtClean="0">
                <a:latin typeface="Times New Roman" panose="02020603050405020304" pitchFamily="18" charset="0"/>
                <a:cs typeface="Times New Roman" panose="02020603050405020304" pitchFamily="18" charset="0"/>
              </a:rPr>
              <a:t>Upon </a:t>
            </a:r>
            <a:r>
              <a:rPr lang="en-US" altLang="en-US" sz="3200" b="1" i="1" dirty="0">
                <a:latin typeface="Times New Roman" panose="02020603050405020304" pitchFamily="18" charset="0"/>
                <a:cs typeface="Times New Roman" panose="02020603050405020304" pitchFamily="18" charset="0"/>
              </a:rPr>
              <a:t>completion of this lesson you should be able </a:t>
            </a:r>
            <a:r>
              <a:rPr lang="en-US" altLang="en-US" sz="3200" b="1" i="1" dirty="0" smtClean="0">
                <a:solidFill>
                  <a:prstClr val="black"/>
                </a:solidFill>
                <a:latin typeface="Times New Roman" panose="02020603050405020304" pitchFamily="18" charset="0"/>
                <a:cs typeface="Times New Roman" panose="02020603050405020304" pitchFamily="18" charset="0"/>
              </a:rPr>
              <a:t>to</a:t>
            </a:r>
            <a:r>
              <a:rPr lang="en-US" altLang="en-US" sz="3000" b="1" i="1" dirty="0">
                <a:solidFill>
                  <a:prstClr val="black"/>
                </a:solidFill>
                <a:latin typeface="Times New Roman" panose="02020603050405020304" pitchFamily="18" charset="0"/>
                <a:cs typeface="Times New Roman" panose="02020603050405020304" pitchFamily="18" charset="0"/>
              </a:rPr>
              <a:t>:</a:t>
            </a:r>
            <a:endParaRPr lang="en-US" altLang="en-US" sz="2400" i="1" dirty="0"/>
          </a:p>
        </p:txBody>
      </p:sp>
      <p:sp>
        <p:nvSpPr>
          <p:cNvPr id="7" name="Snip and Round Single Corner Rectangle 7">
            <a:extLst>
              <a:ext uri="{FF2B5EF4-FFF2-40B4-BE49-F238E27FC236}">
                <a16:creationId xmlns="" xmlns:a16="http://schemas.microsoft.com/office/drawing/2014/main" id="{E531B3A1-2B89-41A2-B227-F0211B5FE2F6}"/>
              </a:ext>
            </a:extLst>
          </p:cNvPr>
          <p:cNvSpPr/>
          <p:nvPr/>
        </p:nvSpPr>
        <p:spPr>
          <a:xfrm>
            <a:off x="156013" y="34326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14504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1857828" y="1186688"/>
            <a:ext cx="8534400" cy="4114800"/>
          </a:xfrm>
        </p:spPr>
        <p:txBody>
          <a:bodyPr/>
          <a:lstStyle/>
          <a:p>
            <a:pPr marL="0" indent="0" algn="ctr">
              <a:buNone/>
            </a:pPr>
            <a:r>
              <a:rPr lang="en-US" sz="4800" b="1" dirty="0" smtClean="0">
                <a:solidFill>
                  <a:schemeClr val="bg1"/>
                </a:solidFill>
              </a:rPr>
              <a:t>Lesson  </a:t>
            </a:r>
            <a:r>
              <a:rPr lang="en-US" sz="4800" b="1" dirty="0">
                <a:solidFill>
                  <a:schemeClr val="bg1"/>
                </a:solidFill>
              </a:rPr>
              <a:t>I</a:t>
            </a:r>
          </a:p>
          <a:p>
            <a:pPr marL="0" indent="0" algn="ctr">
              <a:buNone/>
            </a:pPr>
            <a:endParaRPr lang="en-US" sz="3600" dirty="0">
              <a:solidFill>
                <a:schemeClr val="bg1"/>
              </a:solidFill>
            </a:endParaRPr>
          </a:p>
          <a:p>
            <a:pPr marL="0" indent="0" algn="ctr">
              <a:buNone/>
            </a:pPr>
            <a:r>
              <a:rPr lang="en-US" sz="4000" dirty="0" smtClean="0">
                <a:solidFill>
                  <a:schemeClr val="bg1"/>
                </a:solidFill>
              </a:rPr>
              <a:t>Introduction </a:t>
            </a:r>
            <a:r>
              <a:rPr lang="en-US" sz="4000" dirty="0" smtClean="0"/>
              <a:t>To</a:t>
            </a:r>
          </a:p>
          <a:p>
            <a:pPr marL="0" indent="0" algn="ctr">
              <a:buNone/>
            </a:pPr>
            <a:r>
              <a:rPr lang="en-US" sz="4000" dirty="0" smtClean="0"/>
              <a:t>Defensive Shooting</a:t>
            </a:r>
            <a:endParaRPr lang="en-US" sz="4000" dirty="0"/>
          </a:p>
        </p:txBody>
      </p:sp>
      <p:sp>
        <p:nvSpPr>
          <p:cNvPr id="4" name="Snip and Round Single Corner Rectangle 7">
            <a:extLst>
              <a:ext uri="{FF2B5EF4-FFF2-40B4-BE49-F238E27FC236}">
                <a16:creationId xmlns="" xmlns:a16="http://schemas.microsoft.com/office/drawing/2014/main" id="{E531B3A1-2B89-41A2-B227-F0211B5FE2F6}"/>
              </a:ext>
            </a:extLst>
          </p:cNvPr>
          <p:cNvSpPr/>
          <p:nvPr/>
        </p:nvSpPr>
        <p:spPr>
          <a:xfrm>
            <a:off x="156013" y="17181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47054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sz="3600"/>
              <a:t>Selecting A Pistol  </a:t>
            </a:r>
          </a:p>
        </p:txBody>
      </p:sp>
      <p:sp>
        <p:nvSpPr>
          <p:cNvPr id="5" name="Slide Number Placeholder 3"/>
          <p:cNvSpPr>
            <a:spLocks noGrp="1"/>
          </p:cNvSpPr>
          <p:nvPr>
            <p:ph type="sldNum" sz="quarter" idx="12"/>
          </p:nvPr>
        </p:nvSpPr>
        <p:spPr/>
        <p:txBody>
          <a:bodyPr/>
          <a:lstStyle/>
          <a:p>
            <a:r>
              <a:rPr lang="en-US" altLang="en-US"/>
              <a:t>Slide V -</a:t>
            </a:r>
            <a:fld id="{6D2A3DD1-A0CF-45FF-A27E-516B9C3588B4}" type="slidenum">
              <a:rPr lang="en-US" altLang="en-US"/>
              <a:pPr/>
              <a:t>70</a:t>
            </a:fld>
            <a:endParaRPr lang="en-US" altLang="en-US"/>
          </a:p>
        </p:txBody>
      </p:sp>
      <p:sp>
        <p:nvSpPr>
          <p:cNvPr id="40967" name="Text Box 7"/>
          <p:cNvSpPr txBox="1">
            <a:spLocks noChangeArrowheads="1"/>
          </p:cNvSpPr>
          <p:nvPr/>
        </p:nvSpPr>
        <p:spPr bwMode="auto">
          <a:xfrm>
            <a:off x="2150294" y="2135988"/>
            <a:ext cx="4812366"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lgn="l">
              <a:defRPr sz="2400">
                <a:solidFill>
                  <a:schemeClr val="tx1"/>
                </a:solidFill>
                <a:latin typeface="Times New Roman" panose="02020603050405020304" pitchFamily="18" charset="0"/>
              </a:defRPr>
            </a:lvl1pPr>
            <a:lvl2pPr marL="914400" indent="-457200" algn="l">
              <a:defRPr sz="2400">
                <a:solidFill>
                  <a:schemeClr val="tx1"/>
                </a:solidFill>
                <a:latin typeface="Times New Roman" panose="02020603050405020304" pitchFamily="18" charset="0"/>
              </a:defRPr>
            </a:lvl2pPr>
            <a:lvl3pPr marL="1371600" indent="-457200" algn="l">
              <a:defRPr sz="2400">
                <a:solidFill>
                  <a:schemeClr val="tx1"/>
                </a:solidFill>
                <a:latin typeface="Times New Roman" panose="02020603050405020304" pitchFamily="18" charset="0"/>
              </a:defRPr>
            </a:lvl3pPr>
            <a:lvl4pPr marL="1828800" indent="-457200" algn="l">
              <a:defRPr sz="2400">
                <a:solidFill>
                  <a:schemeClr val="tx1"/>
                </a:solidFill>
                <a:latin typeface="Times New Roman" panose="02020603050405020304" pitchFamily="18" charset="0"/>
              </a:defRPr>
            </a:lvl4pPr>
            <a:lvl5pPr marL="2286000" indent="-457200" algn="l">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marL="285750" indent="-285750">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Fit </a:t>
            </a:r>
          </a:p>
          <a:p>
            <a:pPr marL="285750" indent="-285750">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Power </a:t>
            </a:r>
          </a:p>
          <a:p>
            <a:pPr marL="285750" indent="-285750">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Functional reliability </a:t>
            </a:r>
          </a:p>
          <a:p>
            <a:pPr marL="285750" indent="-285750">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Revolvers vs. </a:t>
            </a:r>
            <a:r>
              <a:rPr lang="en-US" altLang="en-US" sz="2800" dirty="0" smtClean="0">
                <a:latin typeface="Arial" panose="020B0604020202020204" pitchFamily="34" charset="0"/>
                <a:cs typeface="Arial" panose="020B0604020202020204" pitchFamily="34" charset="0"/>
              </a:rPr>
              <a:t>Semi-Auto</a:t>
            </a:r>
            <a:endParaRPr lang="en-US" altLang="en-US"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en-US" sz="2800" dirty="0" smtClean="0">
                <a:latin typeface="Arial" panose="020B0604020202020204" pitchFamily="34" charset="0"/>
                <a:cs typeface="Arial" panose="020B0604020202020204" pitchFamily="34" charset="0"/>
              </a:rPr>
              <a:t>Size</a:t>
            </a:r>
          </a:p>
        </p:txBody>
      </p:sp>
      <p:sp>
        <p:nvSpPr>
          <p:cNvPr id="8" name="Snip and Round Single Corner Rectangle 7">
            <a:extLst>
              <a:ext uri="{FF2B5EF4-FFF2-40B4-BE49-F238E27FC236}">
                <a16:creationId xmlns="" xmlns:a16="http://schemas.microsoft.com/office/drawing/2014/main" id="{E531B3A1-2B89-41A2-B227-F0211B5FE2F6}"/>
              </a:ext>
            </a:extLst>
          </p:cNvPr>
          <p:cNvSpPr/>
          <p:nvPr/>
        </p:nvSpPr>
        <p:spPr>
          <a:xfrm>
            <a:off x="156013" y="34326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ectangle 1"/>
          <p:cNvSpPr/>
          <p:nvPr/>
        </p:nvSpPr>
        <p:spPr>
          <a:xfrm>
            <a:off x="7337234" y="2135987"/>
            <a:ext cx="4123981" cy="2246769"/>
          </a:xfrm>
          <a:prstGeom prst="rect">
            <a:avLst/>
          </a:prstGeom>
        </p:spPr>
        <p:txBody>
          <a:bodyPr wrap="square">
            <a:spAutoFit/>
          </a:bodyPr>
          <a:lstStyle/>
          <a:p>
            <a:pPr marL="285750" indent="-285750">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Caliber </a:t>
            </a:r>
          </a:p>
          <a:p>
            <a:pPr marL="285750" indent="-285750">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Other features</a:t>
            </a:r>
          </a:p>
          <a:p>
            <a:pPr marL="285750" indent="-285750">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New vs. Used</a:t>
            </a:r>
          </a:p>
          <a:p>
            <a:pPr marL="285750" indent="-285750">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Import vs. Domestic</a:t>
            </a:r>
          </a:p>
          <a:p>
            <a:pPr marL="285750" indent="-285750">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Modifications</a:t>
            </a:r>
          </a:p>
        </p:txBody>
      </p:sp>
    </p:spTree>
    <p:extLst>
      <p:ext uri="{BB962C8B-B14F-4D97-AF65-F5344CB8AC3E}">
        <p14:creationId xmlns:p14="http://schemas.microsoft.com/office/powerpoint/2010/main" val="4157797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marL="838200" indent="-838200"/>
            <a:r>
              <a:rPr lang="en-US" altLang="en-US" sz="3600"/>
              <a:t>Ammunition Considerations</a:t>
            </a:r>
          </a:p>
        </p:txBody>
      </p:sp>
      <p:sp>
        <p:nvSpPr>
          <p:cNvPr id="4" name="Slide Number Placeholder 3"/>
          <p:cNvSpPr>
            <a:spLocks noGrp="1"/>
          </p:cNvSpPr>
          <p:nvPr>
            <p:ph type="sldNum" sz="quarter" idx="12"/>
          </p:nvPr>
        </p:nvSpPr>
        <p:spPr/>
        <p:txBody>
          <a:bodyPr/>
          <a:lstStyle/>
          <a:p>
            <a:r>
              <a:rPr lang="en-US" altLang="en-US"/>
              <a:t>Slide V -</a:t>
            </a:r>
            <a:fld id="{C2B6F204-5CBA-4F39-8AEF-AA9C03DEBD0B}" type="slidenum">
              <a:rPr lang="en-US" altLang="en-US"/>
              <a:pPr/>
              <a:t>71</a:t>
            </a:fld>
            <a:endParaRPr lang="en-US" altLang="en-US"/>
          </a:p>
        </p:txBody>
      </p:sp>
      <p:sp>
        <p:nvSpPr>
          <p:cNvPr id="41994" name="Text Box 10"/>
          <p:cNvSpPr txBox="1">
            <a:spLocks noChangeArrowheads="1"/>
          </p:cNvSpPr>
          <p:nvPr/>
        </p:nvSpPr>
        <p:spPr bwMode="auto">
          <a:xfrm>
            <a:off x="3191437" y="2151469"/>
            <a:ext cx="5003293"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457200" indent="-457200" algn="l">
              <a:buFont typeface="Arial" panose="020B0604020202020204" pitchFamily="34" charset="0"/>
              <a:buChar char="•"/>
            </a:pPr>
            <a:r>
              <a:rPr lang="en-US" altLang="en-US" sz="2800" dirty="0" smtClean="0">
                <a:latin typeface="Arial" panose="020B0604020202020204" pitchFamily="34" charset="0"/>
                <a:cs typeface="Arial" panose="020B0604020202020204" pitchFamily="34" charset="0"/>
              </a:rPr>
              <a:t>Power </a:t>
            </a:r>
            <a:r>
              <a:rPr lang="en-US" altLang="en-US" sz="2800" dirty="0">
                <a:latin typeface="Arial" panose="020B0604020202020204" pitchFamily="34" charset="0"/>
                <a:cs typeface="Arial" panose="020B0604020202020204" pitchFamily="34" charset="0"/>
              </a:rPr>
              <a:t>vs. </a:t>
            </a:r>
            <a:r>
              <a:rPr lang="en-US" altLang="en-US" sz="2800" dirty="0" err="1">
                <a:latin typeface="Arial" panose="020B0604020202020204" pitchFamily="34" charset="0"/>
                <a:cs typeface="Arial" panose="020B0604020202020204" pitchFamily="34" charset="0"/>
              </a:rPr>
              <a:t>Overpenetration</a:t>
            </a:r>
            <a:r>
              <a:rPr lang="en-US" altLang="en-US" sz="2800" dirty="0">
                <a:latin typeface="Arial" panose="020B0604020202020204" pitchFamily="34" charset="0"/>
                <a:cs typeface="Arial" panose="020B0604020202020204" pitchFamily="34" charset="0"/>
              </a:rPr>
              <a:t> </a:t>
            </a:r>
          </a:p>
          <a:p>
            <a:pPr marL="457200" indent="-457200" algn="l">
              <a:buFont typeface="Arial" panose="020B0604020202020204" pitchFamily="34" charset="0"/>
              <a:buChar char="•"/>
            </a:pPr>
            <a:endParaRPr lang="en-US" altLang="en-US" sz="2800" dirty="0">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altLang="en-US" sz="2800" dirty="0" smtClean="0">
                <a:latin typeface="Arial" panose="020B0604020202020204" pitchFamily="34" charset="0"/>
                <a:cs typeface="Arial" panose="020B0604020202020204" pitchFamily="34" charset="0"/>
              </a:rPr>
              <a:t>Minimum </a:t>
            </a:r>
            <a:r>
              <a:rPr lang="en-US" altLang="en-US" sz="2800" dirty="0">
                <a:latin typeface="Arial" panose="020B0604020202020204" pitchFamily="34" charset="0"/>
                <a:cs typeface="Arial" panose="020B0604020202020204" pitchFamily="34" charset="0"/>
              </a:rPr>
              <a:t>adequate caliber </a:t>
            </a:r>
          </a:p>
          <a:p>
            <a:pPr marL="457200" indent="-457200" algn="l">
              <a:buFont typeface="Arial" panose="020B0604020202020204" pitchFamily="34" charset="0"/>
              <a:buChar char="•"/>
            </a:pPr>
            <a:endParaRPr lang="en-US" altLang="en-US" sz="2800" dirty="0">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altLang="en-US" sz="2800" dirty="0" smtClean="0">
                <a:latin typeface="Arial" panose="020B0604020202020204" pitchFamily="34" charset="0"/>
                <a:cs typeface="Arial" panose="020B0604020202020204" pitchFamily="34" charset="0"/>
              </a:rPr>
              <a:t>+</a:t>
            </a:r>
            <a:r>
              <a:rPr lang="en-US" altLang="en-US" sz="2800" dirty="0">
                <a:latin typeface="Arial" panose="020B0604020202020204" pitchFamily="34" charset="0"/>
                <a:cs typeface="Arial" panose="020B0604020202020204" pitchFamily="34" charset="0"/>
              </a:rPr>
              <a:t>P, +P+, and Magnums</a:t>
            </a:r>
          </a:p>
          <a:p>
            <a:pPr algn="l">
              <a:buFont typeface="Wingdings" panose="05000000000000000000" pitchFamily="2" charset="2"/>
              <a:buNone/>
            </a:pPr>
            <a:endParaRPr lang="en-US" altLang="en-US" sz="2800" dirty="0"/>
          </a:p>
          <a:p>
            <a:pPr algn="l">
              <a:buFont typeface="Wingdings" panose="05000000000000000000" pitchFamily="2" charset="2"/>
              <a:buChar char="§"/>
            </a:pPr>
            <a:endParaRPr lang="en-US" altLang="en-US" sz="2800" dirty="0"/>
          </a:p>
        </p:txBody>
      </p:sp>
      <p:sp>
        <p:nvSpPr>
          <p:cNvPr id="7" name="Snip and Round Single Corner Rectangle 7">
            <a:extLst>
              <a:ext uri="{FF2B5EF4-FFF2-40B4-BE49-F238E27FC236}">
                <a16:creationId xmlns="" xmlns:a16="http://schemas.microsoft.com/office/drawing/2014/main" id="{E531B3A1-2B89-41A2-B227-F0211B5FE2F6}"/>
              </a:ext>
            </a:extLst>
          </p:cNvPr>
          <p:cNvSpPr/>
          <p:nvPr/>
        </p:nvSpPr>
        <p:spPr>
          <a:xfrm>
            <a:off x="156013" y="34326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91880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marL="838200" indent="-838200"/>
            <a:r>
              <a:rPr lang="en-US" altLang="en-US" sz="4000"/>
              <a:t>Bullet Types Continued</a:t>
            </a:r>
          </a:p>
        </p:txBody>
      </p:sp>
      <p:sp>
        <p:nvSpPr>
          <p:cNvPr id="11" name="Content Placeholder 2">
            <a:extLst>
              <a:ext uri="{FF2B5EF4-FFF2-40B4-BE49-F238E27FC236}">
                <a16:creationId xmlns:a16="http://schemas.microsoft.com/office/drawing/2014/main" xmlns="" id="{7A5FE211-8294-4452-B877-CDE2B548F5AA}"/>
              </a:ext>
            </a:extLst>
          </p:cNvPr>
          <p:cNvSpPr>
            <a:spLocks noGrp="1"/>
          </p:cNvSpPr>
          <p:nvPr>
            <p:ph idx="4294967295"/>
          </p:nvPr>
        </p:nvSpPr>
        <p:spPr>
          <a:xfrm>
            <a:off x="2649894" y="1494972"/>
            <a:ext cx="9336044" cy="2150753"/>
          </a:xfrm>
        </p:spPr>
        <p:txBody>
          <a:bodyPr numCol="2">
            <a:normAutofit fontScale="92500" lnSpcReduction="10000"/>
          </a:bodyPr>
          <a:lstStyle/>
          <a:p>
            <a:r>
              <a:rPr lang="en-US" b="1" dirty="0" err="1" smtClean="0"/>
              <a:t>Wadcutter</a:t>
            </a:r>
            <a:endParaRPr lang="en-US" b="1" dirty="0"/>
          </a:p>
          <a:p>
            <a:r>
              <a:rPr lang="en-US" b="1" dirty="0"/>
              <a:t>Lead round nose</a:t>
            </a:r>
          </a:p>
          <a:p>
            <a:r>
              <a:rPr lang="en-US" b="1" dirty="0" smtClean="0"/>
              <a:t>Semi-</a:t>
            </a:r>
            <a:r>
              <a:rPr lang="en-US" b="1" dirty="0" err="1" smtClean="0"/>
              <a:t>wadcutter</a:t>
            </a:r>
            <a:endParaRPr lang="en-US" b="1" dirty="0" smtClean="0"/>
          </a:p>
          <a:p>
            <a:r>
              <a:rPr lang="en-US" b="1" dirty="0" smtClean="0"/>
              <a:t>Jacketed </a:t>
            </a:r>
            <a:r>
              <a:rPr lang="en-US" b="1" dirty="0"/>
              <a:t>soft-point  </a:t>
            </a:r>
          </a:p>
          <a:p>
            <a:r>
              <a:rPr lang="en-US" b="1" dirty="0" smtClean="0"/>
              <a:t>Jacketed hollow-point </a:t>
            </a:r>
          </a:p>
          <a:p>
            <a:r>
              <a:rPr lang="en-US" b="1" dirty="0" smtClean="0"/>
              <a:t>Full </a:t>
            </a:r>
            <a:r>
              <a:rPr lang="en-US" b="1" dirty="0"/>
              <a:t>metal jacket </a:t>
            </a:r>
          </a:p>
          <a:p>
            <a:r>
              <a:rPr lang="en-US" b="1" dirty="0"/>
              <a:t>Frangible </a:t>
            </a:r>
            <a:r>
              <a:rPr lang="en-US" b="1" dirty="0" smtClean="0"/>
              <a:t>projectile</a:t>
            </a:r>
            <a:endParaRPr lang="en-US" b="1" dirty="0"/>
          </a:p>
          <a:p>
            <a:r>
              <a:rPr lang="en-US" b="1" dirty="0" smtClean="0"/>
              <a:t>Hollow-point</a:t>
            </a:r>
          </a:p>
          <a:p>
            <a:pPr lvl="1"/>
            <a:r>
              <a:rPr lang="en-US" b="1" dirty="0" smtClean="0"/>
              <a:t>Premium </a:t>
            </a:r>
            <a:r>
              <a:rPr lang="en-US" b="1" dirty="0"/>
              <a:t>defensive ammunition</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7373" b="23415"/>
          <a:stretch/>
        </p:blipFill>
        <p:spPr>
          <a:xfrm>
            <a:off x="2634939" y="3869764"/>
            <a:ext cx="9278936" cy="1463130"/>
          </a:xfrm>
          <a:prstGeom prst="rect">
            <a:avLst/>
          </a:prstGeom>
          <a:ln w="12700">
            <a:solidFill>
              <a:srgbClr val="8C9BA8"/>
            </a:solidFill>
          </a:ln>
        </p:spPr>
      </p:pic>
      <p:cxnSp>
        <p:nvCxnSpPr>
          <p:cNvPr id="13" name="Straight Arrow Connector 12"/>
          <p:cNvCxnSpPr/>
          <p:nvPr/>
        </p:nvCxnSpPr>
        <p:spPr>
          <a:xfrm flipH="1" flipV="1">
            <a:off x="3205952" y="5541533"/>
            <a:ext cx="5443" cy="5268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5443603" y="5541533"/>
            <a:ext cx="5443" cy="5268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4287568" y="5541533"/>
            <a:ext cx="5443" cy="5268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6602296" y="5538576"/>
            <a:ext cx="5443" cy="5268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7861080" y="5538576"/>
            <a:ext cx="5443" cy="5268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8940774" y="5538576"/>
            <a:ext cx="5443" cy="5268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10068932" y="5538576"/>
            <a:ext cx="5443" cy="5268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11315841" y="5538576"/>
            <a:ext cx="5443" cy="5268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Snip and Round Single Corner Rectangle 7">
            <a:extLst>
              <a:ext uri="{FF2B5EF4-FFF2-40B4-BE49-F238E27FC236}">
                <a16:creationId xmlns="" xmlns:a16="http://schemas.microsoft.com/office/drawing/2014/main" id="{E531B3A1-2B89-41A2-B227-F0211B5FE2F6}"/>
              </a:ext>
            </a:extLst>
          </p:cNvPr>
          <p:cNvSpPr/>
          <p:nvPr/>
        </p:nvSpPr>
        <p:spPr>
          <a:xfrm>
            <a:off x="156013" y="34326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13725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fade">
                                      <p:cBhvr>
                                        <p:cTn id="15" dur="500"/>
                                        <p:tgtEl>
                                          <p:spTgt spid="11">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fade">
                                      <p:cBhvr>
                                        <p:cTn id="23" dur="500"/>
                                        <p:tgtEl>
                                          <p:spTgt spid="11">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Effect transition="in" filter="fade">
                                      <p:cBhvr>
                                        <p:cTn id="31" dur="500"/>
                                        <p:tgtEl>
                                          <p:spTgt spid="11">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xEl>
                                              <p:pRg st="4" end="4"/>
                                            </p:txEl>
                                          </p:spTgt>
                                        </p:tgtEl>
                                        <p:attrNameLst>
                                          <p:attrName>style.visibility</p:attrName>
                                        </p:attrNameLst>
                                      </p:cBhvr>
                                      <p:to>
                                        <p:strVal val="visible"/>
                                      </p:to>
                                    </p:set>
                                    <p:animEffect transition="in" filter="fade">
                                      <p:cBhvr>
                                        <p:cTn id="39" dur="500"/>
                                        <p:tgtEl>
                                          <p:spTgt spid="11">
                                            <p:txEl>
                                              <p:pRg st="4" end="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xEl>
                                              <p:pRg st="5" end="5"/>
                                            </p:txEl>
                                          </p:spTgt>
                                        </p:tgtEl>
                                        <p:attrNameLst>
                                          <p:attrName>style.visibility</p:attrName>
                                        </p:attrNameLst>
                                      </p:cBhvr>
                                      <p:to>
                                        <p:strVal val="visible"/>
                                      </p:to>
                                    </p:set>
                                    <p:animEffect transition="in" filter="fade">
                                      <p:cBhvr>
                                        <p:cTn id="47" dur="500"/>
                                        <p:tgtEl>
                                          <p:spTgt spid="11">
                                            <p:txEl>
                                              <p:pRg st="5" end="5"/>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1">
                                            <p:txEl>
                                              <p:pRg st="6" end="6"/>
                                            </p:txEl>
                                          </p:spTgt>
                                        </p:tgtEl>
                                        <p:attrNameLst>
                                          <p:attrName>style.visibility</p:attrName>
                                        </p:attrNameLst>
                                      </p:cBhvr>
                                      <p:to>
                                        <p:strVal val="visible"/>
                                      </p:to>
                                    </p:set>
                                    <p:animEffect transition="in" filter="fade">
                                      <p:cBhvr>
                                        <p:cTn id="55" dur="500"/>
                                        <p:tgtEl>
                                          <p:spTgt spid="11">
                                            <p:txEl>
                                              <p:pRg st="6" end="6"/>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1">
                                            <p:txEl>
                                              <p:pRg st="7" end="7"/>
                                            </p:txEl>
                                          </p:spTgt>
                                        </p:tgtEl>
                                        <p:attrNameLst>
                                          <p:attrName>style.visibility</p:attrName>
                                        </p:attrNameLst>
                                      </p:cBhvr>
                                      <p:to>
                                        <p:strVal val="visible"/>
                                      </p:to>
                                    </p:set>
                                    <p:animEffect transition="in" filter="fade">
                                      <p:cBhvr>
                                        <p:cTn id="63" dur="500"/>
                                        <p:tgtEl>
                                          <p:spTgt spid="11">
                                            <p:txEl>
                                              <p:pRg st="7" end="7"/>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par>
                                <p:cTn id="67" presetID="10" presetClass="entr" presetSubtype="0" fill="hold" nodeType="withEffect">
                                  <p:stCondLst>
                                    <p:cond delay="0"/>
                                  </p:stCondLst>
                                  <p:childTnLst>
                                    <p:set>
                                      <p:cBhvr>
                                        <p:cTn id="68" dur="1" fill="hold">
                                          <p:stCondLst>
                                            <p:cond delay="0"/>
                                          </p:stCondLst>
                                        </p:cTn>
                                        <p:tgtEl>
                                          <p:spTgt spid="11">
                                            <p:txEl>
                                              <p:pRg st="8" end="8"/>
                                            </p:txEl>
                                          </p:spTgt>
                                        </p:tgtEl>
                                        <p:attrNameLst>
                                          <p:attrName>style.visibility</p:attrName>
                                        </p:attrNameLst>
                                      </p:cBhvr>
                                      <p:to>
                                        <p:strVal val="visible"/>
                                      </p:to>
                                    </p:set>
                                    <p:animEffect transition="in" filter="fade">
                                      <p:cBhvr>
                                        <p:cTn id="69"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marL="838200" indent="-838200"/>
            <a:r>
              <a:rPr lang="en-US" altLang="en-US" sz="3600"/>
              <a:t>Ammunition  </a:t>
            </a:r>
            <a:br>
              <a:rPr lang="en-US" altLang="en-US" sz="3600"/>
            </a:br>
            <a:endParaRPr lang="en-US" altLang="en-US" sz="3600"/>
          </a:p>
        </p:txBody>
      </p:sp>
      <p:sp>
        <p:nvSpPr>
          <p:cNvPr id="43011" name="Rectangle 3"/>
          <p:cNvSpPr>
            <a:spLocks noGrp="1" noChangeArrowheads="1"/>
          </p:cNvSpPr>
          <p:nvPr>
            <p:ph idx="1"/>
          </p:nvPr>
        </p:nvSpPr>
        <p:spPr/>
        <p:txBody>
          <a:bodyPr/>
          <a:lstStyle/>
          <a:p>
            <a:r>
              <a:rPr lang="en-US" altLang="en-US" sz="2800" b="1" dirty="0"/>
              <a:t>Testing personal protection </a:t>
            </a:r>
            <a:r>
              <a:rPr lang="en-US" altLang="en-US" sz="2800" b="1" dirty="0" smtClean="0"/>
              <a:t>ammunition</a:t>
            </a:r>
          </a:p>
          <a:p>
            <a:endParaRPr lang="en-US" altLang="en-US" sz="2800" dirty="0"/>
          </a:p>
          <a:p>
            <a:endParaRPr lang="en-US" altLang="en-US" sz="2800" dirty="0" smtClean="0"/>
          </a:p>
          <a:p>
            <a:endParaRPr lang="en-US" altLang="en-US" sz="2800" dirty="0"/>
          </a:p>
          <a:p>
            <a:endParaRPr lang="en-US" altLang="en-US" sz="2800" dirty="0" smtClean="0"/>
          </a:p>
          <a:p>
            <a:r>
              <a:rPr lang="en-US" altLang="en-US" sz="2800" b="1" dirty="0" smtClean="0"/>
              <a:t>Personal  </a:t>
            </a:r>
            <a:r>
              <a:rPr lang="en-US" altLang="en-US" sz="2800" b="1" dirty="0"/>
              <a:t>protection vs. Practice ammunition </a:t>
            </a:r>
          </a:p>
        </p:txBody>
      </p:sp>
      <p:sp>
        <p:nvSpPr>
          <p:cNvPr id="6" name="Slide Number Placeholder 3"/>
          <p:cNvSpPr>
            <a:spLocks noGrp="1"/>
          </p:cNvSpPr>
          <p:nvPr>
            <p:ph type="sldNum" sz="quarter" idx="12"/>
          </p:nvPr>
        </p:nvSpPr>
        <p:spPr/>
        <p:txBody>
          <a:bodyPr/>
          <a:lstStyle/>
          <a:p>
            <a:r>
              <a:rPr lang="en-US" altLang="en-US"/>
              <a:t>Slide V -</a:t>
            </a:r>
            <a:fld id="{78A8E5D2-580B-409B-8B8F-F33A282BE37C}" type="slidenum">
              <a:rPr lang="en-US" altLang="en-US"/>
              <a:pPr/>
              <a:t>73</a:t>
            </a:fld>
            <a:endParaRPr lang="en-US" altLang="en-US"/>
          </a:p>
        </p:txBody>
      </p:sp>
      <p:sp>
        <p:nvSpPr>
          <p:cNvPr id="43012" name="Text Box 4"/>
          <p:cNvSpPr txBox="1">
            <a:spLocks noChangeArrowheads="1"/>
          </p:cNvSpPr>
          <p:nvPr/>
        </p:nvSpPr>
        <p:spPr bwMode="auto">
          <a:xfrm>
            <a:off x="3478307" y="2332553"/>
            <a:ext cx="424827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lgn="l">
              <a:defRPr sz="2400">
                <a:solidFill>
                  <a:schemeClr val="tx1"/>
                </a:solidFill>
                <a:latin typeface="Times New Roman" panose="02020603050405020304" pitchFamily="18" charset="0"/>
              </a:defRPr>
            </a:lvl1pPr>
            <a:lvl2pPr marL="914400" indent="-457200" algn="l">
              <a:defRPr sz="2400">
                <a:solidFill>
                  <a:schemeClr val="tx1"/>
                </a:solidFill>
                <a:latin typeface="Times New Roman" panose="02020603050405020304" pitchFamily="18" charset="0"/>
              </a:defRPr>
            </a:lvl2pPr>
            <a:lvl3pPr marL="1371600" indent="-457200" algn="l">
              <a:defRPr sz="2400">
                <a:solidFill>
                  <a:schemeClr val="tx1"/>
                </a:solidFill>
                <a:latin typeface="Times New Roman" panose="02020603050405020304" pitchFamily="18" charset="0"/>
              </a:defRPr>
            </a:lvl3pPr>
            <a:lvl4pPr marL="1828800" indent="-457200" algn="l">
              <a:defRPr sz="2400">
                <a:solidFill>
                  <a:schemeClr val="tx1"/>
                </a:solidFill>
                <a:latin typeface="Times New Roman" panose="02020603050405020304" pitchFamily="18" charset="0"/>
              </a:defRPr>
            </a:lvl4pPr>
            <a:lvl5pPr marL="2286000" indent="-457200" algn="l">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buFontTx/>
              <a:buAutoNum type="arabicPeriod"/>
            </a:pPr>
            <a:r>
              <a:rPr lang="en-US" altLang="en-US" sz="2800" dirty="0">
                <a:latin typeface="Arial" panose="020B0604020202020204" pitchFamily="34" charset="0"/>
                <a:cs typeface="Arial" panose="020B0604020202020204" pitchFamily="34" charset="0"/>
              </a:rPr>
              <a:t>Functioning </a:t>
            </a:r>
          </a:p>
          <a:p>
            <a:pPr>
              <a:buFontTx/>
              <a:buAutoNum type="arabicPeriod"/>
            </a:pPr>
            <a:r>
              <a:rPr lang="en-US" altLang="en-US" sz="2800" dirty="0">
                <a:latin typeface="Arial" panose="020B0604020202020204" pitchFamily="34" charset="0"/>
                <a:cs typeface="Arial" panose="020B0604020202020204" pitchFamily="34" charset="0"/>
              </a:rPr>
              <a:t>Changing ammunition </a:t>
            </a:r>
          </a:p>
        </p:txBody>
      </p:sp>
      <p:sp>
        <p:nvSpPr>
          <p:cNvPr id="8" name="Snip and Round Single Corner Rectangle 7">
            <a:extLst>
              <a:ext uri="{FF2B5EF4-FFF2-40B4-BE49-F238E27FC236}">
                <a16:creationId xmlns="" xmlns:a16="http://schemas.microsoft.com/office/drawing/2014/main" id="{E531B3A1-2B89-41A2-B227-F0211B5FE2F6}"/>
              </a:ext>
            </a:extLst>
          </p:cNvPr>
          <p:cNvSpPr/>
          <p:nvPr/>
        </p:nvSpPr>
        <p:spPr>
          <a:xfrm>
            <a:off x="156013" y="34326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661233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marL="838200" indent="-838200"/>
            <a:r>
              <a:rPr lang="en-US" altLang="en-US" sz="3600"/>
              <a:t>Accessories </a:t>
            </a:r>
            <a:br>
              <a:rPr lang="en-US" altLang="en-US" sz="3600"/>
            </a:br>
            <a:endParaRPr lang="en-US" altLang="en-US" sz="3600"/>
          </a:p>
        </p:txBody>
      </p:sp>
      <p:sp>
        <p:nvSpPr>
          <p:cNvPr id="10" name="Content Placeholder 2">
            <a:extLst>
              <a:ext uri="{FF2B5EF4-FFF2-40B4-BE49-F238E27FC236}">
                <a16:creationId xmlns:a16="http://schemas.microsoft.com/office/drawing/2014/main" xmlns="" id="{9E8B4903-3973-4B88-85A1-873E65F1047B}"/>
              </a:ext>
            </a:extLst>
          </p:cNvPr>
          <p:cNvSpPr>
            <a:spLocks noGrp="1"/>
          </p:cNvSpPr>
          <p:nvPr>
            <p:ph idx="4294967295"/>
          </p:nvPr>
        </p:nvSpPr>
        <p:spPr>
          <a:xfrm>
            <a:off x="2226071" y="1270933"/>
            <a:ext cx="10117137" cy="4733925"/>
          </a:xfrm>
        </p:spPr>
        <p:txBody>
          <a:bodyPr/>
          <a:lstStyle/>
          <a:p>
            <a:r>
              <a:rPr lang="en-US" sz="3200" b="1" dirty="0">
                <a:latin typeface="Arial" panose="020B0604020202020204" pitchFamily="34" charset="0"/>
                <a:cs typeface="Arial" panose="020B0604020202020204" pitchFamily="34" charset="0"/>
              </a:rPr>
              <a:t>Flashlight</a:t>
            </a:r>
          </a:p>
          <a:p>
            <a:pPr lvl="1"/>
            <a:r>
              <a:rPr lang="en-US" sz="2800" b="1" dirty="0">
                <a:latin typeface="Arial" panose="020B0604020202020204" pitchFamily="34" charset="0"/>
                <a:cs typeface="Arial" panose="020B0604020202020204" pitchFamily="34" charset="0"/>
              </a:rPr>
              <a:t>Spare batteries and bulbs</a:t>
            </a:r>
          </a:p>
          <a:p>
            <a:pPr marL="0" lvl="1" indent="0">
              <a:buNone/>
            </a:pPr>
            <a:endParaRPr lang="en-US" sz="2800" b="1" dirty="0">
              <a:latin typeface="Arial" panose="020B0604020202020204" pitchFamily="34" charset="0"/>
              <a:cs typeface="Arial" panose="020B0604020202020204" pitchFamily="34" charset="0"/>
            </a:endParaRPr>
          </a:p>
          <a:p>
            <a:pPr marL="231775" lvl="1" indent="-231775"/>
            <a:r>
              <a:rPr lang="en-US" sz="3200" b="1" dirty="0">
                <a:latin typeface="Arial" panose="020B0604020202020204" pitchFamily="34" charset="0"/>
                <a:cs typeface="Arial" panose="020B0604020202020204" pitchFamily="34" charset="0"/>
              </a:rPr>
              <a:t>Extra Loading Devices</a:t>
            </a:r>
          </a:p>
          <a:p>
            <a:pPr marL="688975" lvl="2" indent="-231775"/>
            <a:r>
              <a:rPr lang="en-US" sz="2400" b="1" dirty="0">
                <a:latin typeface="Arial" panose="020B0604020202020204" pitchFamily="34" charset="0"/>
                <a:cs typeface="Arial" panose="020B0604020202020204" pitchFamily="34" charset="0"/>
              </a:rPr>
              <a:t>Magazines for Semi-automatic Pistols</a:t>
            </a:r>
          </a:p>
          <a:p>
            <a:pPr marL="688975" lvl="2" indent="-231775"/>
            <a:r>
              <a:rPr lang="en-US" sz="2400" b="1" dirty="0">
                <a:latin typeface="Arial" panose="020B0604020202020204" pitchFamily="34" charset="0"/>
                <a:cs typeface="Arial" panose="020B0604020202020204" pitchFamily="34" charset="0"/>
              </a:rPr>
              <a:t>Speed Loaders for Revolvers</a:t>
            </a:r>
          </a:p>
          <a:p>
            <a:pPr marL="231775" lvl="1" indent="-231775"/>
            <a:endParaRPr lang="en-US" sz="3200" b="1" dirty="0">
              <a:latin typeface="Arial" panose="020B0604020202020204" pitchFamily="34" charset="0"/>
              <a:cs typeface="Arial" panose="020B0604020202020204" pitchFamily="34" charset="0"/>
            </a:endParaRPr>
          </a:p>
          <a:p>
            <a:pPr marL="231775" lvl="1" indent="-231775"/>
            <a:r>
              <a:rPr lang="en-US" sz="3200" b="1" dirty="0">
                <a:latin typeface="Arial" panose="020B0604020202020204" pitchFamily="34" charset="0"/>
                <a:cs typeface="Arial" panose="020B0604020202020204" pitchFamily="34" charset="0"/>
              </a:rPr>
              <a:t> Cell Phone</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3391" y="1015298"/>
            <a:ext cx="2089724" cy="1606840"/>
          </a:xfrm>
          <a:prstGeom prst="rect">
            <a:avLst/>
          </a:prstGeom>
          <a:effectLst>
            <a:outerShdw blurRad="50800" dist="127000" dir="2700000" algn="tl" rotWithShape="0">
              <a:prstClr val="black">
                <a:alpha val="40000"/>
              </a:prst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8883" y="2291816"/>
            <a:ext cx="3273490" cy="4247297"/>
          </a:xfrm>
          <a:prstGeom prst="rect">
            <a:avLst/>
          </a:prstGeom>
          <a:effectLst>
            <a:outerShdw blurRad="50800" dist="127000" dir="2700000" algn="tl" rotWithShape="0">
              <a:prstClr val="black">
                <a:alpha val="40000"/>
              </a:prstClr>
            </a:outerShdw>
          </a:effec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2710" y="3973343"/>
            <a:ext cx="1609545" cy="2653751"/>
          </a:xfrm>
          <a:prstGeom prst="rect">
            <a:avLst/>
          </a:prstGeom>
          <a:effectLst>
            <a:outerShdw blurRad="50800" dist="127000" dir="2700000" algn="tl" rotWithShape="0">
              <a:prstClr val="black">
                <a:alpha val="40000"/>
              </a:prstClr>
            </a:outerShdw>
          </a:effectLst>
          <a:scene3d>
            <a:camera prst="orthographicFront">
              <a:rot lat="0" lon="10799977" rev="0"/>
            </a:camera>
            <a:lightRig rig="threePt" dir="t"/>
          </a:scene3d>
        </p:spPr>
      </p:pic>
      <p:sp>
        <p:nvSpPr>
          <p:cNvPr id="8" name="Snip and Round Single Corner Rectangle 7">
            <a:extLst>
              <a:ext uri="{FF2B5EF4-FFF2-40B4-BE49-F238E27FC236}">
                <a16:creationId xmlns="" xmlns:a16="http://schemas.microsoft.com/office/drawing/2014/main" id="{E531B3A1-2B89-41A2-B227-F0211B5FE2F6}"/>
              </a:ext>
            </a:extLst>
          </p:cNvPr>
          <p:cNvSpPr/>
          <p:nvPr/>
        </p:nvSpPr>
        <p:spPr>
          <a:xfrm>
            <a:off x="156013" y="34326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264494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animEffect transition="in" filter="fade">
                                      <p:cBhvr>
                                        <p:cTn id="18" dur="500"/>
                                        <p:tgtEl>
                                          <p:spTgt spid="10">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Effect transition="in" filter="fade">
                                      <p:cBhvr>
                                        <p:cTn id="21" dur="500"/>
                                        <p:tgtEl>
                                          <p:spTgt spid="10">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xEl>
                                              <p:pRg st="5" end="5"/>
                                            </p:txEl>
                                          </p:spTgt>
                                        </p:tgtEl>
                                        <p:attrNameLst>
                                          <p:attrName>style.visibility</p:attrName>
                                        </p:attrNameLst>
                                      </p:cBhvr>
                                      <p:to>
                                        <p:strVal val="visible"/>
                                      </p:to>
                                    </p:set>
                                    <p:animEffect transition="in" filter="fade">
                                      <p:cBhvr>
                                        <p:cTn id="24" dur="500"/>
                                        <p:tgtEl>
                                          <p:spTgt spid="10">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7" end="7"/>
                                            </p:txEl>
                                          </p:spTgt>
                                        </p:tgtEl>
                                        <p:attrNameLst>
                                          <p:attrName>style.visibility</p:attrName>
                                        </p:attrNameLst>
                                      </p:cBhvr>
                                      <p:to>
                                        <p:strVal val="visible"/>
                                      </p:to>
                                    </p:set>
                                    <p:animEffect transition="in" filter="fade">
                                      <p:cBhvr>
                                        <p:cTn id="32" dur="500"/>
                                        <p:tgtEl>
                                          <p:spTgt spid="10">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p:txBody>
          <a:bodyPr anchor="ctr"/>
          <a:lstStyle/>
          <a:p>
            <a:r>
              <a:rPr lang="en-US" altLang="en-US" sz="3600" b="1" i="1"/>
              <a:t>Lesson Summary</a:t>
            </a:r>
          </a:p>
        </p:txBody>
      </p:sp>
      <p:sp>
        <p:nvSpPr>
          <p:cNvPr id="4" name="Slide Number Placeholder 3"/>
          <p:cNvSpPr>
            <a:spLocks noGrp="1"/>
          </p:cNvSpPr>
          <p:nvPr>
            <p:ph type="sldNum" sz="quarter" idx="12"/>
          </p:nvPr>
        </p:nvSpPr>
        <p:spPr/>
        <p:txBody>
          <a:bodyPr/>
          <a:lstStyle/>
          <a:p>
            <a:r>
              <a:rPr lang="en-US" altLang="en-US"/>
              <a:t>Slide V -</a:t>
            </a:r>
            <a:fld id="{30AA8B52-5B23-4458-A0C7-BD047BA19C80}" type="slidenum">
              <a:rPr lang="en-US" altLang="en-US"/>
              <a:pPr/>
              <a:t>75</a:t>
            </a:fld>
            <a:endParaRPr lang="en-US" altLang="en-US"/>
          </a:p>
        </p:txBody>
      </p:sp>
      <p:sp>
        <p:nvSpPr>
          <p:cNvPr id="15364" name="Text Box 1028"/>
          <p:cNvSpPr txBox="1">
            <a:spLocks noChangeArrowheads="1"/>
          </p:cNvSpPr>
          <p:nvPr/>
        </p:nvSpPr>
        <p:spPr bwMode="auto">
          <a:xfrm>
            <a:off x="2115670" y="1270933"/>
            <a:ext cx="9650506" cy="399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eaLnBrk="0" hangingPunct="0">
              <a:lnSpc>
                <a:spcPct val="90000"/>
              </a:lnSpc>
              <a:spcBef>
                <a:spcPts val="600"/>
              </a:spcBef>
              <a:buClr>
                <a:srgbClr val="44546A"/>
              </a:buClr>
              <a:buSzPct val="75000"/>
            </a:pPr>
            <a:r>
              <a:rPr lang="en-US" altLang="en-US" sz="3200" b="1" i="1" dirty="0" smtClean="0">
                <a:solidFill>
                  <a:prstClr val="black"/>
                </a:solidFill>
                <a:latin typeface="Times New Roman" panose="02020603050405020304" pitchFamily="18" charset="0"/>
                <a:cs typeface="Times New Roman" panose="02020603050405020304" pitchFamily="18" charset="0"/>
              </a:rPr>
              <a:t>As </a:t>
            </a:r>
            <a:r>
              <a:rPr lang="en-US" altLang="en-US" sz="3200" b="1" i="1" dirty="0">
                <a:solidFill>
                  <a:prstClr val="black"/>
                </a:solidFill>
                <a:latin typeface="Times New Roman" panose="02020603050405020304" pitchFamily="18" charset="0"/>
                <a:cs typeface="Times New Roman" panose="02020603050405020304" pitchFamily="18" charset="0"/>
              </a:rPr>
              <a:t>a result of your participation in this lesson, you can now</a:t>
            </a:r>
            <a:r>
              <a:rPr lang="en-US" altLang="en-US" sz="3200" dirty="0" smtClean="0">
                <a:solidFill>
                  <a:prstClr val="black"/>
                </a:solidFill>
                <a:latin typeface="Times New Roman" panose="02020603050405020304" pitchFamily="18" charset="0"/>
                <a:cs typeface="Times New Roman" panose="02020603050405020304" pitchFamily="18" charset="0"/>
              </a:rPr>
              <a:t>:</a:t>
            </a:r>
            <a:endParaRPr lang="en-US" altLang="en-US" sz="3200" dirty="0"/>
          </a:p>
          <a:p>
            <a:pPr marL="1257300" lvl="2" indent="-342900" algn="l">
              <a:buFont typeface="Arial" panose="020B0604020202020204" pitchFamily="34" charset="0"/>
              <a:buChar char="•"/>
            </a:pPr>
            <a:r>
              <a:rPr lang="en-US" altLang="en-US" sz="2800" dirty="0" smtClean="0">
                <a:latin typeface="Arial" panose="020B0604020202020204" pitchFamily="34" charset="0"/>
                <a:cs typeface="Arial" panose="020B0604020202020204" pitchFamily="34" charset="0"/>
              </a:rPr>
              <a:t>Identify </a:t>
            </a:r>
            <a:r>
              <a:rPr lang="en-US" altLang="en-US" sz="2800" dirty="0">
                <a:latin typeface="Arial" panose="020B0604020202020204" pitchFamily="34" charset="0"/>
                <a:cs typeface="Arial" panose="020B0604020202020204" pitchFamily="34" charset="0"/>
              </a:rPr>
              <a:t>the criteria for selecting a pistol and ammunition suited to your individual self-defense needs.</a:t>
            </a:r>
          </a:p>
          <a:p>
            <a:pPr marL="1257300" lvl="2" indent="-342900" algn="l">
              <a:buFont typeface="Arial" panose="020B0604020202020204" pitchFamily="34" charset="0"/>
              <a:buChar char="•"/>
            </a:pPr>
            <a:endParaRPr lang="en-US" altLang="en-US" sz="2800" dirty="0">
              <a:latin typeface="Arial" panose="020B0604020202020204" pitchFamily="34" charset="0"/>
              <a:cs typeface="Arial" panose="020B0604020202020204" pitchFamily="34" charset="0"/>
            </a:endParaRPr>
          </a:p>
          <a:p>
            <a:pPr marL="1257300" lvl="2" indent="-342900" algn="l">
              <a:buFont typeface="Arial" panose="020B0604020202020204" pitchFamily="34" charset="0"/>
              <a:buChar char="•"/>
            </a:pPr>
            <a:r>
              <a:rPr lang="en-US" altLang="en-US" sz="2800" dirty="0" smtClean="0">
                <a:latin typeface="Arial" panose="020B0604020202020204" pitchFamily="34" charset="0"/>
                <a:cs typeface="Arial" panose="020B0604020202020204" pitchFamily="34" charset="0"/>
              </a:rPr>
              <a:t>Identify </a:t>
            </a:r>
            <a:r>
              <a:rPr lang="en-US" altLang="en-US" sz="2800" dirty="0">
                <a:latin typeface="Arial" panose="020B0604020202020204" pitchFamily="34" charset="0"/>
                <a:cs typeface="Arial" panose="020B0604020202020204" pitchFamily="34" charset="0"/>
              </a:rPr>
              <a:t>major cartridge designs available for practice and personal protection and explain the use, advantages, and disadvantages of each type. </a:t>
            </a:r>
          </a:p>
        </p:txBody>
      </p:sp>
      <p:sp>
        <p:nvSpPr>
          <p:cNvPr id="7" name="Snip and Round Single Corner Rectangle 7">
            <a:extLst>
              <a:ext uri="{FF2B5EF4-FFF2-40B4-BE49-F238E27FC236}">
                <a16:creationId xmlns="" xmlns:a16="http://schemas.microsoft.com/office/drawing/2014/main" id="{E531B3A1-2B89-41A2-B227-F0211B5FE2F6}"/>
              </a:ext>
            </a:extLst>
          </p:cNvPr>
          <p:cNvSpPr/>
          <p:nvPr/>
        </p:nvSpPr>
        <p:spPr>
          <a:xfrm>
            <a:off x="156013" y="34326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315654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2481428" y="2259106"/>
            <a:ext cx="9195104" cy="3766717"/>
          </a:xfrm>
        </p:spPr>
        <p:txBody>
          <a:bodyPr/>
          <a:lstStyle/>
          <a:p>
            <a:pPr lvl="0" algn="ctr">
              <a:buNone/>
            </a:pPr>
            <a:r>
              <a:rPr lang="en-US" altLang="en-US" sz="4000" b="1" i="1" dirty="0">
                <a:solidFill>
                  <a:srgbClr val="002060"/>
                </a:solidFill>
                <a:latin typeface="Times New Roman" panose="02020603050405020304" pitchFamily="18" charset="0"/>
                <a:cs typeface="Times New Roman" panose="02020603050405020304" pitchFamily="18" charset="0"/>
              </a:rPr>
              <a:t>What </a:t>
            </a:r>
            <a:r>
              <a:rPr lang="en-US" altLang="en-US" sz="4000" b="1" u="sng" dirty="0">
                <a:solidFill>
                  <a:srgbClr val="002060"/>
                </a:solidFill>
                <a:latin typeface="Times New Roman" panose="02020603050405020304" pitchFamily="18" charset="0"/>
                <a:cs typeface="Times New Roman" panose="02020603050405020304" pitchFamily="18" charset="0"/>
              </a:rPr>
              <a:t>ARE</a:t>
            </a:r>
            <a:r>
              <a:rPr lang="en-US" altLang="en-US" sz="4000" b="1" i="1" dirty="0">
                <a:solidFill>
                  <a:srgbClr val="002060"/>
                </a:solidFill>
                <a:latin typeface="Times New Roman" panose="02020603050405020304" pitchFamily="18" charset="0"/>
                <a:cs typeface="Times New Roman" panose="02020603050405020304" pitchFamily="18" charset="0"/>
              </a:rPr>
              <a:t> Your Questions?</a:t>
            </a:r>
          </a:p>
          <a:p>
            <a:pPr algn="ctr">
              <a:buFontTx/>
              <a:buNone/>
            </a:pPr>
            <a:endParaRPr lang="en-US" altLang="en-US" sz="2800" dirty="0"/>
          </a:p>
        </p:txBody>
      </p:sp>
      <p:sp>
        <p:nvSpPr>
          <p:cNvPr id="4" name="Slide Number Placeholder 3"/>
          <p:cNvSpPr>
            <a:spLocks noGrp="1"/>
          </p:cNvSpPr>
          <p:nvPr>
            <p:ph type="sldNum" sz="quarter" idx="12"/>
          </p:nvPr>
        </p:nvSpPr>
        <p:spPr/>
        <p:txBody>
          <a:bodyPr/>
          <a:lstStyle/>
          <a:p>
            <a:r>
              <a:rPr lang="en-US" altLang="en-US"/>
              <a:t>Slide V -</a:t>
            </a:r>
            <a:fld id="{09FD238B-457E-4AFE-8C0E-053FBA41631B}" type="slidenum">
              <a:rPr lang="en-US" altLang="en-US"/>
              <a:pPr/>
              <a:t>76</a:t>
            </a:fld>
            <a:endParaRPr lang="en-US" altLang="en-US"/>
          </a:p>
        </p:txBody>
      </p:sp>
      <p:sp>
        <p:nvSpPr>
          <p:cNvPr id="7" name="Snip and Round Single Corner Rectangle 7">
            <a:extLst>
              <a:ext uri="{FF2B5EF4-FFF2-40B4-BE49-F238E27FC236}">
                <a16:creationId xmlns="" xmlns:a16="http://schemas.microsoft.com/office/drawing/2014/main" id="{E531B3A1-2B89-41A2-B227-F0211B5FE2F6}"/>
              </a:ext>
            </a:extLst>
          </p:cNvPr>
          <p:cNvSpPr/>
          <p:nvPr/>
        </p:nvSpPr>
        <p:spPr>
          <a:xfrm>
            <a:off x="156013" y="34326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824048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sz="4800" b="1" dirty="0" smtClean="0"/>
              <a:t>Lesson  VI</a:t>
            </a:r>
          </a:p>
          <a:p>
            <a:endParaRPr lang="en-US" dirty="0"/>
          </a:p>
          <a:p>
            <a:r>
              <a:rPr lang="en-US" sz="4000" dirty="0"/>
              <a:t>Sport Shooting Activities</a:t>
            </a:r>
          </a:p>
          <a:p>
            <a:r>
              <a:rPr lang="en-US" sz="4000" dirty="0"/>
              <a:t>and Training Opportunities</a:t>
            </a:r>
          </a:p>
        </p:txBody>
      </p:sp>
      <p:sp>
        <p:nvSpPr>
          <p:cNvPr id="8" name="Snip and Round Single Corner Rectangle 7">
            <a:extLst>
              <a:ext uri="{FF2B5EF4-FFF2-40B4-BE49-F238E27FC236}">
                <a16:creationId xmlns="" xmlns:a16="http://schemas.microsoft.com/office/drawing/2014/main" id="{E531B3A1-2B89-41A2-B227-F0211B5FE2F6}"/>
              </a:ext>
            </a:extLst>
          </p:cNvPr>
          <p:cNvSpPr/>
          <p:nvPr/>
        </p:nvSpPr>
        <p:spPr>
          <a:xfrm>
            <a:off x="156013" y="38517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51766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anchor="ctr"/>
          <a:lstStyle/>
          <a:p>
            <a:r>
              <a:rPr lang="en-US" altLang="en-US" sz="3600" b="1" i="1" dirty="0"/>
              <a:t>Learning Objectives</a:t>
            </a:r>
            <a:endParaRPr lang="en-US" altLang="en-US" sz="3600" dirty="0"/>
          </a:p>
        </p:txBody>
      </p:sp>
      <p:sp>
        <p:nvSpPr>
          <p:cNvPr id="38914" name="Rectangle 2"/>
          <p:cNvSpPr>
            <a:spLocks noGrp="1" noChangeArrowheads="1"/>
          </p:cNvSpPr>
          <p:nvPr>
            <p:ph idx="1"/>
          </p:nvPr>
        </p:nvSpPr>
        <p:spPr>
          <a:xfrm>
            <a:off x="2356815" y="2099157"/>
            <a:ext cx="9835184" cy="2565349"/>
          </a:xfrm>
        </p:spPr>
        <p:txBody>
          <a:bodyPr/>
          <a:lstStyle/>
          <a:p>
            <a:pPr lvl="1">
              <a:lnSpc>
                <a:spcPct val="80000"/>
              </a:lnSpc>
              <a:buClr>
                <a:schemeClr val="tx1"/>
              </a:buClr>
            </a:pPr>
            <a:r>
              <a:rPr lang="en-US" altLang="en-US" sz="2800" dirty="0" smtClean="0"/>
              <a:t>Identify </a:t>
            </a:r>
            <a:r>
              <a:rPr lang="en-US" altLang="en-US" sz="2800" dirty="0"/>
              <a:t>organizations, associations, clubs and businesses that may help hone, enhance, and expand your personal protection skills.</a:t>
            </a:r>
          </a:p>
          <a:p>
            <a:pPr lvl="1">
              <a:lnSpc>
                <a:spcPct val="80000"/>
              </a:lnSpc>
              <a:buClr>
                <a:schemeClr val="tx1"/>
              </a:buClr>
            </a:pPr>
            <a:endParaRPr lang="en-US" altLang="en-US" sz="2800" dirty="0"/>
          </a:p>
          <a:p>
            <a:pPr lvl="1">
              <a:lnSpc>
                <a:spcPct val="80000"/>
              </a:lnSpc>
              <a:buClr>
                <a:schemeClr val="tx1"/>
              </a:buClr>
            </a:pPr>
            <a:r>
              <a:rPr lang="en-US" altLang="en-US" sz="2800" dirty="0" smtClean="0"/>
              <a:t>Explain </a:t>
            </a:r>
            <a:r>
              <a:rPr lang="en-US" altLang="en-US" sz="2800" dirty="0"/>
              <a:t>methods and precautions for </a:t>
            </a:r>
            <a:r>
              <a:rPr lang="en-US" altLang="en-US" sz="2800" dirty="0" smtClean="0"/>
              <a:t>dry-practice.</a:t>
            </a:r>
            <a:endParaRPr lang="en-US" altLang="en-US" sz="2800" dirty="0"/>
          </a:p>
        </p:txBody>
      </p:sp>
      <p:sp>
        <p:nvSpPr>
          <p:cNvPr id="5" name="Slide Number Placeholder 3"/>
          <p:cNvSpPr>
            <a:spLocks noGrp="1"/>
          </p:cNvSpPr>
          <p:nvPr>
            <p:ph type="sldNum" sz="quarter" idx="12"/>
          </p:nvPr>
        </p:nvSpPr>
        <p:spPr/>
        <p:txBody>
          <a:bodyPr/>
          <a:lstStyle/>
          <a:p>
            <a:r>
              <a:rPr lang="en-US" altLang="en-US"/>
              <a:t>Slide VI -</a:t>
            </a:r>
            <a:fld id="{4C9D0F40-C280-49D1-B43D-73C14E813A93}" type="slidenum">
              <a:rPr lang="en-US" altLang="en-US"/>
              <a:pPr/>
              <a:t>78</a:t>
            </a:fld>
            <a:endParaRPr lang="en-US" altLang="en-US"/>
          </a:p>
        </p:txBody>
      </p:sp>
      <p:sp>
        <p:nvSpPr>
          <p:cNvPr id="38916" name="Text Box 4"/>
          <p:cNvSpPr txBox="1">
            <a:spLocks noChangeArrowheads="1"/>
          </p:cNvSpPr>
          <p:nvPr/>
        </p:nvSpPr>
        <p:spPr bwMode="auto">
          <a:xfrm>
            <a:off x="2113877" y="1270933"/>
            <a:ext cx="9215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r>
              <a:rPr lang="en-US" altLang="en-US" sz="3200" b="1" i="1" dirty="0" smtClean="0">
                <a:latin typeface="Times New Roman" panose="02020603050405020304" pitchFamily="18" charset="0"/>
                <a:cs typeface="Times New Roman" panose="02020603050405020304" pitchFamily="18" charset="0"/>
              </a:rPr>
              <a:t>Upon </a:t>
            </a:r>
            <a:r>
              <a:rPr lang="en-US" altLang="en-US" sz="3200" b="1" i="1" dirty="0">
                <a:latin typeface="Times New Roman" panose="02020603050405020304" pitchFamily="18" charset="0"/>
                <a:cs typeface="Times New Roman" panose="02020603050405020304" pitchFamily="18" charset="0"/>
              </a:rPr>
              <a:t>completion of this lesson you should be able </a:t>
            </a:r>
            <a:r>
              <a:rPr lang="en-US" altLang="en-US" sz="3200" b="1" i="1" dirty="0" smtClean="0">
                <a:latin typeface="Times New Roman" panose="02020603050405020304" pitchFamily="18" charset="0"/>
                <a:cs typeface="Times New Roman" panose="02020603050405020304" pitchFamily="18" charset="0"/>
              </a:rPr>
              <a:t>to</a:t>
            </a:r>
            <a:r>
              <a:rPr lang="en-US" altLang="en-US" sz="3000" b="1" i="1" dirty="0" smtClean="0">
                <a:solidFill>
                  <a:prstClr val="black"/>
                </a:solidFill>
                <a:latin typeface="Times New Roman" panose="02020603050405020304" pitchFamily="18" charset="0"/>
                <a:cs typeface="Times New Roman" panose="02020603050405020304" pitchFamily="18" charset="0"/>
              </a:rPr>
              <a:t>:</a:t>
            </a:r>
            <a:endParaRPr lang="en-US" altLang="en-US" sz="2400" i="1" dirty="0"/>
          </a:p>
        </p:txBody>
      </p:sp>
      <p:sp>
        <p:nvSpPr>
          <p:cNvPr id="8" name="Snip and Round Single Corner Rectangle 7">
            <a:extLst>
              <a:ext uri="{FF2B5EF4-FFF2-40B4-BE49-F238E27FC236}">
                <a16:creationId xmlns="" xmlns:a16="http://schemas.microsoft.com/office/drawing/2014/main" id="{E531B3A1-2B89-41A2-B227-F0211B5FE2F6}"/>
              </a:ext>
            </a:extLst>
          </p:cNvPr>
          <p:cNvSpPr/>
          <p:nvPr/>
        </p:nvSpPr>
        <p:spPr>
          <a:xfrm>
            <a:off x="156013" y="38517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88074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altLang="en-US"/>
              <a:t>Slide VI -</a:t>
            </a:r>
            <a:fld id="{147F5D72-5B21-430B-8647-D4F36B5A368D}" type="slidenum">
              <a:rPr lang="en-US" altLang="en-US"/>
              <a:pPr/>
              <a:t>79</a:t>
            </a:fld>
            <a:endParaRPr lang="en-US" altLang="en-US"/>
          </a:p>
        </p:txBody>
      </p:sp>
      <p:sp>
        <p:nvSpPr>
          <p:cNvPr id="8" name="Subtitle 1"/>
          <p:cNvSpPr txBox="1">
            <a:spLocks/>
          </p:cNvSpPr>
          <p:nvPr/>
        </p:nvSpPr>
        <p:spPr bwMode="auto">
          <a:xfrm>
            <a:off x="2596864" y="3504334"/>
            <a:ext cx="6251666"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dirty="0" smtClean="0">
                <a:cs typeface="Arial" panose="020B0604020202020204" pitchFamily="34" charset="0"/>
              </a:rPr>
              <a:t>The NRA Marksmanship Qualification Program is a self-paced skill development program which allows shooters to earn awards while practicing by themselves or with others.</a:t>
            </a:r>
            <a:endParaRPr lang="en-US" altLang="en-US" dirty="0">
              <a:cs typeface="Arial" panose="020B0604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0353" y="1512401"/>
            <a:ext cx="2816469" cy="1502117"/>
          </a:xfrm>
          <a:prstGeom prst="rect">
            <a:avLst/>
          </a:prstGeom>
          <a:effectLst>
            <a:outerShdw blurRad="50800" dist="127000" dir="2700000" algn="tl" rotWithShape="0">
              <a:prstClr val="black">
                <a:alpha val="40000"/>
              </a:prstClr>
            </a:outerShdw>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6935" y="1970232"/>
            <a:ext cx="2591871" cy="3406486"/>
          </a:xfrm>
          <a:prstGeom prst="rect">
            <a:avLst/>
          </a:prstGeom>
        </p:spPr>
      </p:pic>
      <p:sp>
        <p:nvSpPr>
          <p:cNvPr id="11" name="Title 1"/>
          <p:cNvSpPr txBox="1">
            <a:spLocks/>
          </p:cNvSpPr>
          <p:nvPr/>
        </p:nvSpPr>
        <p:spPr>
          <a:xfrm>
            <a:off x="1976718" y="0"/>
            <a:ext cx="10215282" cy="1143000"/>
          </a:xfrm>
          <a:prstGeom prst="rect">
            <a:avLst/>
          </a:prstGeom>
        </p:spPr>
        <p:txBody>
          <a:bodyPr rtlCol="0">
            <a:normAutofit fontScale="900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fontAlgn="auto">
              <a:spcAft>
                <a:spcPts val="0"/>
              </a:spcAft>
              <a:defRPr/>
            </a:pPr>
            <a:r>
              <a:rPr lang="en-US" sz="4000" b="1" dirty="0" smtClean="0">
                <a:latin typeface="+mn-lt"/>
                <a:cs typeface="Arial"/>
              </a:rPr>
              <a:t>NRA Marksmanship</a:t>
            </a:r>
            <a:br>
              <a:rPr lang="en-US" sz="4000" b="1" dirty="0" smtClean="0">
                <a:latin typeface="+mn-lt"/>
                <a:cs typeface="Arial"/>
              </a:rPr>
            </a:br>
            <a:r>
              <a:rPr lang="en-US" sz="4000" b="1" dirty="0" smtClean="0">
                <a:latin typeface="+mn-lt"/>
                <a:cs typeface="Arial"/>
              </a:rPr>
              <a:t>Qualification Program</a:t>
            </a:r>
            <a:endParaRPr lang="en-US" sz="3600" dirty="0">
              <a:latin typeface="+mn-lt"/>
            </a:endParaRPr>
          </a:p>
        </p:txBody>
      </p:sp>
      <p:sp>
        <p:nvSpPr>
          <p:cNvPr id="12" name="Snip and Round Single Corner Rectangle 11">
            <a:extLst>
              <a:ext uri="{FF2B5EF4-FFF2-40B4-BE49-F238E27FC236}">
                <a16:creationId xmlns="" xmlns:a16="http://schemas.microsoft.com/office/drawing/2014/main" id="{E531B3A1-2B89-41A2-B227-F0211B5FE2F6}"/>
              </a:ext>
            </a:extLst>
          </p:cNvPr>
          <p:cNvSpPr/>
          <p:nvPr/>
        </p:nvSpPr>
        <p:spPr>
          <a:xfrm>
            <a:off x="156013" y="38517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54284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Grp="1" noChangeArrowheads="1"/>
          </p:cNvSpPr>
          <p:nvPr>
            <p:ph type="title"/>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anchor="ctr"/>
          <a:lstStyle/>
          <a:p>
            <a:r>
              <a:rPr lang="en-US" altLang="en-US" sz="3600" b="1" i="1" dirty="0" smtClean="0"/>
              <a:t>Learning </a:t>
            </a:r>
            <a:r>
              <a:rPr lang="en-US" altLang="en-US" sz="3600" b="1" i="1" dirty="0"/>
              <a:t>Objectives</a:t>
            </a:r>
          </a:p>
        </p:txBody>
      </p:sp>
      <p:sp>
        <p:nvSpPr>
          <p:cNvPr id="11267" name="Rectangle 3"/>
          <p:cNvSpPr>
            <a:spLocks noGrp="1" noChangeArrowheads="1"/>
          </p:cNvSpPr>
          <p:nvPr>
            <p:ph idx="1"/>
          </p:nvPr>
        </p:nvSpPr>
        <p:spPr>
          <a:xfrm>
            <a:off x="1965960" y="1498804"/>
            <a:ext cx="9835184" cy="4424363"/>
          </a:xfrm>
        </p:spPr>
        <p:txBody>
          <a:bodyPr/>
          <a:lstStyle/>
          <a:p>
            <a:pPr marL="0" indent="0" eaLnBrk="0" hangingPunct="0">
              <a:buClr>
                <a:schemeClr val="tx1"/>
              </a:buClr>
              <a:buNone/>
            </a:pPr>
            <a:r>
              <a:rPr lang="en-US" altLang="en-US" b="1" i="1" dirty="0" smtClean="0">
                <a:latin typeface="Times New Roman" panose="02020603050405020304" pitchFamily="18" charset="0"/>
                <a:cs typeface="Times New Roman" panose="02020603050405020304" pitchFamily="18" charset="0"/>
              </a:rPr>
              <a:t>Upon </a:t>
            </a:r>
            <a:r>
              <a:rPr lang="en-US" altLang="en-US" b="1" i="1" dirty="0">
                <a:latin typeface="Times New Roman" panose="02020603050405020304" pitchFamily="18" charset="0"/>
                <a:cs typeface="Times New Roman" panose="02020603050405020304" pitchFamily="18" charset="0"/>
              </a:rPr>
              <a:t>completion of this lesson you should </a:t>
            </a:r>
            <a:r>
              <a:rPr lang="en-US" altLang="en-US" b="1" i="1" dirty="0" smtClean="0">
                <a:latin typeface="Times New Roman" panose="02020603050405020304" pitchFamily="18" charset="0"/>
                <a:cs typeface="Times New Roman" panose="02020603050405020304" pitchFamily="18" charset="0"/>
              </a:rPr>
              <a:t>be </a:t>
            </a:r>
            <a:r>
              <a:rPr lang="en-US" altLang="en-US" b="1" i="1" dirty="0">
                <a:latin typeface="Times New Roman" panose="02020603050405020304" pitchFamily="18" charset="0"/>
                <a:cs typeface="Times New Roman" panose="02020603050405020304" pitchFamily="18" charset="0"/>
              </a:rPr>
              <a:t>able to</a:t>
            </a:r>
            <a:r>
              <a:rPr lang="en-US" altLang="en-US" b="1" i="1" dirty="0"/>
              <a:t>:</a:t>
            </a:r>
            <a:endParaRPr lang="en-US" altLang="en-US" b="1" dirty="0"/>
          </a:p>
          <a:p>
            <a:pPr lvl="2" eaLnBrk="0" hangingPunct="0">
              <a:buClr>
                <a:schemeClr val="tx1"/>
              </a:buClr>
            </a:pPr>
            <a:r>
              <a:rPr lang="en-US" altLang="en-US" dirty="0" smtClean="0"/>
              <a:t>Explain </a:t>
            </a:r>
            <a:r>
              <a:rPr lang="en-US" altLang="en-US" dirty="0"/>
              <a:t>the importance of using a firearm responsibly and ethically for personal protection.</a:t>
            </a:r>
          </a:p>
          <a:p>
            <a:pPr lvl="2" eaLnBrk="0" hangingPunct="0">
              <a:buClr>
                <a:schemeClr val="tx1"/>
              </a:buClr>
            </a:pPr>
            <a:r>
              <a:rPr lang="en-US" altLang="en-US" dirty="0" smtClean="0"/>
              <a:t>Explain </a:t>
            </a:r>
            <a:r>
              <a:rPr lang="en-US" altLang="en-US" dirty="0"/>
              <a:t>the importance of developing the proper mindset for using a firearm for personal protection and facing a life-threatening encounter.</a:t>
            </a:r>
          </a:p>
          <a:p>
            <a:pPr lvl="2" eaLnBrk="0" hangingPunct="0">
              <a:buClr>
                <a:schemeClr val="tx1"/>
              </a:buClr>
            </a:pPr>
            <a:r>
              <a:rPr lang="en-US" altLang="en-US" dirty="0" smtClean="0"/>
              <a:t>Explain </a:t>
            </a:r>
            <a:r>
              <a:rPr lang="en-US" altLang="en-US" dirty="0"/>
              <a:t>and evaluate your state of mental awareness using the four levels of awareness </a:t>
            </a:r>
          </a:p>
          <a:p>
            <a:pPr lvl="2" eaLnBrk="0" hangingPunct="0">
              <a:buClr>
                <a:schemeClr val="tx1"/>
              </a:buClr>
            </a:pPr>
            <a:r>
              <a:rPr lang="en-US" altLang="en-US" dirty="0" smtClean="0"/>
              <a:t>Explain </a:t>
            </a:r>
            <a:r>
              <a:rPr lang="en-US" altLang="en-US" dirty="0"/>
              <a:t>the importance of mental preparation and physical training for a potentially life-threatening confrontation. </a:t>
            </a:r>
          </a:p>
          <a:p>
            <a:pPr algn="l">
              <a:buFontTx/>
              <a:buChar char="•"/>
            </a:pPr>
            <a:endParaRPr lang="en-US" altLang="en-US" sz="2000" dirty="0"/>
          </a:p>
          <a:p>
            <a:pPr algn="l">
              <a:buFontTx/>
              <a:buChar char="•"/>
            </a:pPr>
            <a:endParaRPr lang="en-US" altLang="en-US" dirty="0"/>
          </a:p>
          <a:p>
            <a:pPr algn="l">
              <a:buFontTx/>
              <a:buChar char="•"/>
            </a:pPr>
            <a:endParaRPr lang="en-US" altLang="en-US" dirty="0"/>
          </a:p>
          <a:p>
            <a:pPr algn="l">
              <a:buFontTx/>
              <a:buChar char="•"/>
            </a:pPr>
            <a:endParaRPr lang="en-US" altLang="en-US" sz="3200" dirty="0"/>
          </a:p>
        </p:txBody>
      </p:sp>
      <p:sp>
        <p:nvSpPr>
          <p:cNvPr id="4" name="Slide Number Placeholder 3"/>
          <p:cNvSpPr>
            <a:spLocks noGrp="1"/>
          </p:cNvSpPr>
          <p:nvPr>
            <p:ph type="sldNum" sz="quarter" idx="12"/>
          </p:nvPr>
        </p:nvSpPr>
        <p:spPr/>
        <p:txBody>
          <a:bodyPr/>
          <a:lstStyle/>
          <a:p>
            <a:r>
              <a:rPr lang="en-US" altLang="en-US" dirty="0"/>
              <a:t>Slide I -</a:t>
            </a:r>
            <a:fld id="{0164F921-AF85-4FAB-9615-A44FE2E0B864}" type="slidenum">
              <a:rPr lang="en-US" altLang="en-US"/>
              <a:pPr/>
              <a:t>8</a:t>
            </a:fld>
            <a:endParaRPr lang="en-US" altLang="en-US" dirty="0"/>
          </a:p>
        </p:txBody>
      </p:sp>
      <p:sp>
        <p:nvSpPr>
          <p:cNvPr id="7" name="Snip and Round Single Corner Rectangle 7">
            <a:extLst>
              <a:ext uri="{FF2B5EF4-FFF2-40B4-BE49-F238E27FC236}">
                <a16:creationId xmlns="" xmlns:a16="http://schemas.microsoft.com/office/drawing/2014/main" id="{E531B3A1-2B89-41A2-B227-F0211B5FE2F6}"/>
              </a:ext>
            </a:extLst>
          </p:cNvPr>
          <p:cNvSpPr/>
          <p:nvPr/>
        </p:nvSpPr>
        <p:spPr>
          <a:xfrm>
            <a:off x="156013" y="17181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94664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597" y="3579422"/>
            <a:ext cx="3894741" cy="2700354"/>
          </a:xfrm>
          <a:prstGeom prst="rect">
            <a:avLst/>
          </a:prstGeom>
          <a:effectLst>
            <a:outerShdw blurRad="50800" dist="127000" dir="2700000" algn="tl" rotWithShape="0">
              <a:prstClr val="black">
                <a:alpha val="40000"/>
              </a:prstClr>
            </a:outerShdw>
          </a:effec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7524" y="1987520"/>
            <a:ext cx="2267579" cy="3401367"/>
          </a:xfrm>
          <a:prstGeom prst="rect">
            <a:avLst/>
          </a:prstGeom>
          <a:effectLst>
            <a:outerShdw blurRad="50800" dist="127000" dir="2700000" algn="tl" rotWithShape="0">
              <a:prstClr val="black">
                <a:alpha val="40000"/>
              </a:prstClr>
            </a:outerShdw>
          </a:effectLst>
        </p:spPr>
      </p:pic>
      <p:sp>
        <p:nvSpPr>
          <p:cNvPr id="41986" name="Rectangle 2"/>
          <p:cNvSpPr>
            <a:spLocks noGrp="1" noChangeArrowheads="1"/>
          </p:cNvSpPr>
          <p:nvPr>
            <p:ph type="title"/>
          </p:nvPr>
        </p:nvSpPr>
        <p:spPr/>
        <p:txBody>
          <a:bodyPr/>
          <a:lstStyle/>
          <a:p>
            <a:pPr marL="838200" indent="-838200"/>
            <a:r>
              <a:rPr lang="en-US" altLang="en-US" sz="3600" dirty="0"/>
              <a:t>Recreational Shooting</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4635" y="1392716"/>
            <a:ext cx="2765839" cy="3253930"/>
          </a:xfrm>
          <a:prstGeom prst="rect">
            <a:avLst/>
          </a:prstGeom>
          <a:effectLst>
            <a:outerShdw blurRad="50800" dist="127000" dir="2700000" algn="tl" rotWithShape="0">
              <a:prstClr val="black">
                <a:alpha val="40000"/>
              </a:prstClr>
            </a:outerShdw>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9647" y="4318547"/>
            <a:ext cx="2938219" cy="2310175"/>
          </a:xfrm>
          <a:prstGeom prst="rect">
            <a:avLst/>
          </a:prstGeom>
          <a:effectLst>
            <a:outerShdw blurRad="50800" dist="127000" dir="2700000" algn="tl" rotWithShape="0">
              <a:prstClr val="black">
                <a:alpha val="40000"/>
              </a:prstClr>
            </a:outerShdw>
          </a:effectLst>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93517" y="1612101"/>
            <a:ext cx="3245998" cy="2434499"/>
          </a:xfrm>
          <a:prstGeom prst="rect">
            <a:avLst/>
          </a:prstGeom>
          <a:effectLst>
            <a:outerShdw blurRad="50800" dist="127000" dir="2700000" algn="tl" rotWithShape="0">
              <a:prstClr val="black">
                <a:alpha val="40000"/>
              </a:prstClr>
            </a:outerShdw>
          </a:effectLst>
        </p:spPr>
      </p:pic>
      <p:sp>
        <p:nvSpPr>
          <p:cNvPr id="9" name="Snip and Round Single Corner Rectangle 8">
            <a:extLst>
              <a:ext uri="{FF2B5EF4-FFF2-40B4-BE49-F238E27FC236}">
                <a16:creationId xmlns="" xmlns:a16="http://schemas.microsoft.com/office/drawing/2014/main" id="{E531B3A1-2B89-41A2-B227-F0211B5FE2F6}"/>
              </a:ext>
            </a:extLst>
          </p:cNvPr>
          <p:cNvSpPr/>
          <p:nvPr/>
        </p:nvSpPr>
        <p:spPr>
          <a:xfrm>
            <a:off x="156013" y="38517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10134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marL="838200" indent="-838200"/>
            <a:r>
              <a:rPr lang="en-US" altLang="en-US" sz="4000" dirty="0"/>
              <a:t>Shooting Activities </a:t>
            </a:r>
          </a:p>
        </p:txBody>
      </p:sp>
      <p:sp>
        <p:nvSpPr>
          <p:cNvPr id="65572" name="Text Box 36"/>
          <p:cNvSpPr txBox="1">
            <a:spLocks noChangeArrowheads="1"/>
          </p:cNvSpPr>
          <p:nvPr/>
        </p:nvSpPr>
        <p:spPr bwMode="auto">
          <a:xfrm>
            <a:off x="2179544" y="1021978"/>
            <a:ext cx="609599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3200" b="1" dirty="0" smtClean="0">
                <a:latin typeface="Arial" panose="020B0604020202020204" pitchFamily="34" charset="0"/>
                <a:cs typeface="Arial" panose="020B0604020202020204" pitchFamily="34" charset="0"/>
              </a:rPr>
              <a:t>Competitive </a:t>
            </a:r>
            <a:r>
              <a:rPr lang="en-US" altLang="en-US" sz="3200" b="1" dirty="0">
                <a:latin typeface="Arial" panose="020B0604020202020204" pitchFamily="34" charset="0"/>
                <a:cs typeface="Arial" panose="020B0604020202020204" pitchFamily="34" charset="0"/>
              </a:rPr>
              <a:t>shooting </a:t>
            </a:r>
            <a:r>
              <a:rPr lang="en-US" altLang="en-US" sz="3200" b="1" dirty="0" smtClean="0">
                <a:latin typeface="Arial" panose="020B0604020202020204" pitchFamily="34" charset="0"/>
                <a:cs typeface="Arial" panose="020B0604020202020204" pitchFamily="34" charset="0"/>
              </a:rPr>
              <a:t>events</a:t>
            </a:r>
          </a:p>
          <a:p>
            <a:pPr marL="914400" lvl="1" indent="-457200">
              <a:buFont typeface="Arial" panose="020B0604020202020204" pitchFamily="34" charset="0"/>
              <a:buChar char="•"/>
            </a:pPr>
            <a:r>
              <a:rPr lang="en-US" altLang="en-US" sz="2800" dirty="0" smtClean="0"/>
              <a:t>Local Shooting Club Matches</a:t>
            </a:r>
          </a:p>
          <a:p>
            <a:pPr marL="914400" lvl="1" indent="-457200">
              <a:buFont typeface="Arial" panose="020B0604020202020204" pitchFamily="34" charset="0"/>
              <a:buChar char="•"/>
            </a:pPr>
            <a:r>
              <a:rPr lang="en-US" altLang="en-US" sz="2800" dirty="0" smtClean="0"/>
              <a:t>State Matches</a:t>
            </a:r>
          </a:p>
          <a:p>
            <a:pPr marL="914400" lvl="1" indent="-457200">
              <a:buFont typeface="Arial" panose="020B0604020202020204" pitchFamily="34" charset="0"/>
              <a:buChar char="•"/>
            </a:pPr>
            <a:r>
              <a:rPr lang="en-US" altLang="en-US" sz="2800" dirty="0" smtClean="0"/>
              <a:t>Regional Matches</a:t>
            </a:r>
          </a:p>
          <a:p>
            <a:pPr marL="914400" lvl="1" indent="-457200">
              <a:buFont typeface="Arial" panose="020B0604020202020204" pitchFamily="34" charset="0"/>
              <a:buChar char="•"/>
            </a:pPr>
            <a:r>
              <a:rPr lang="en-US" altLang="en-US" sz="2800" dirty="0" smtClean="0"/>
              <a:t>National Matches</a:t>
            </a:r>
            <a:endParaRPr lang="en-US" alt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200" y="1021978"/>
            <a:ext cx="1896838" cy="194147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082" y="3467100"/>
            <a:ext cx="3442528" cy="1948006"/>
          </a:xfrm>
          <a:prstGeom prst="rect">
            <a:avLst/>
          </a:prstGeom>
          <a:effectLst>
            <a:outerShdw blurRad="50800" dist="127000" dir="2700000" algn="tl" rotWithShape="0">
              <a:prstClr val="black">
                <a:alpha val="40000"/>
              </a:prst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4042" y="4442654"/>
            <a:ext cx="3602870" cy="2026615"/>
          </a:xfrm>
          <a:prstGeom prst="rect">
            <a:avLst/>
          </a:prstGeom>
          <a:effectLst>
            <a:outerShdw blurRad="50800" dist="127000" dir="2700000" algn="tl" rotWithShape="0">
              <a:prstClr val="black">
                <a:alpha val="40000"/>
              </a:prst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518732" y="2594163"/>
            <a:ext cx="3532626" cy="1987102"/>
          </a:xfrm>
          <a:prstGeom prst="rect">
            <a:avLst/>
          </a:prstGeom>
          <a:effectLst>
            <a:outerShdw blurRad="50800" dist="127000" dir="2700000" algn="tl" rotWithShape="0">
              <a:prstClr val="black">
                <a:alpha val="40000"/>
              </a:prstClr>
            </a:outerShdw>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00229" y="4124841"/>
            <a:ext cx="3878809" cy="2181830"/>
          </a:xfrm>
          <a:prstGeom prst="rect">
            <a:avLst/>
          </a:prstGeom>
          <a:effectLst>
            <a:outerShdw blurRad="50800" dist="127000" dir="2700000" algn="tl" rotWithShape="0">
              <a:prstClr val="black">
                <a:alpha val="40000"/>
              </a:prstClr>
            </a:outerShdw>
          </a:effectLst>
        </p:spPr>
      </p:pic>
      <p:sp>
        <p:nvSpPr>
          <p:cNvPr id="10" name="Snip and Round Single Corner Rectangle 9">
            <a:extLst>
              <a:ext uri="{FF2B5EF4-FFF2-40B4-BE49-F238E27FC236}">
                <a16:creationId xmlns="" xmlns:a16="http://schemas.microsoft.com/office/drawing/2014/main" id="{E531B3A1-2B89-41A2-B227-F0211B5FE2F6}"/>
              </a:ext>
            </a:extLst>
          </p:cNvPr>
          <p:cNvSpPr/>
          <p:nvPr/>
        </p:nvSpPr>
        <p:spPr>
          <a:xfrm>
            <a:off x="156013" y="38517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896090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1"/>
          <p:cNvSpPr txBox="1">
            <a:spLocks/>
          </p:cNvSpPr>
          <p:nvPr/>
        </p:nvSpPr>
        <p:spPr bwMode="auto">
          <a:xfrm>
            <a:off x="2087656" y="1162049"/>
            <a:ext cx="9772649" cy="5305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25000" lnSpcReduction="20000"/>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20000"/>
              </a:lnSpc>
              <a:spcAft>
                <a:spcPts val="0"/>
              </a:spcAft>
              <a:defRPr/>
            </a:pPr>
            <a:r>
              <a:rPr lang="en-US" sz="12000" b="1" dirty="0" smtClean="0">
                <a:latin typeface="Arial" pitchFamily="34" charset="0"/>
                <a:cs typeface="Arial" pitchFamily="34" charset="0"/>
              </a:rPr>
              <a:t>NRA competitive shooting division sanctions pistol shooting tournaments and leagues nationwide.</a:t>
            </a:r>
          </a:p>
          <a:p>
            <a:pPr fontAlgn="auto">
              <a:spcAft>
                <a:spcPts val="0"/>
              </a:spcAft>
              <a:defRPr/>
            </a:pPr>
            <a:endParaRPr lang="en-US" sz="12000" b="1" dirty="0" smtClean="0">
              <a:latin typeface="Arial" pitchFamily="34" charset="0"/>
              <a:cs typeface="Arial" pitchFamily="34" charset="0"/>
            </a:endParaRPr>
          </a:p>
          <a:p>
            <a:pPr fontAlgn="auto">
              <a:spcBef>
                <a:spcPts val="600"/>
              </a:spcBef>
              <a:spcAft>
                <a:spcPts val="1200"/>
              </a:spcAft>
              <a:defRPr/>
            </a:pPr>
            <a:r>
              <a:rPr lang="en-US" sz="12000" b="1" u="sng" dirty="0" smtClean="0">
                <a:latin typeface="Arial" pitchFamily="34" charset="0"/>
                <a:cs typeface="Arial" pitchFamily="34" charset="0"/>
              </a:rPr>
              <a:t>Competitive disciplines include:</a:t>
            </a:r>
          </a:p>
          <a:p>
            <a:pPr lvl="1" fontAlgn="auto">
              <a:spcBef>
                <a:spcPts val="600"/>
              </a:spcBef>
              <a:spcAft>
                <a:spcPts val="600"/>
              </a:spcAft>
              <a:defRPr/>
            </a:pPr>
            <a:r>
              <a:rPr lang="en-US" sz="11200" b="1" dirty="0" smtClean="0">
                <a:latin typeface="Arial" pitchFamily="34" charset="0"/>
                <a:cs typeface="Arial" pitchFamily="34" charset="0"/>
              </a:rPr>
              <a:t>Bullseye</a:t>
            </a:r>
          </a:p>
          <a:p>
            <a:pPr lvl="1" fontAlgn="auto">
              <a:spcBef>
                <a:spcPts val="600"/>
              </a:spcBef>
              <a:spcAft>
                <a:spcPts val="600"/>
              </a:spcAft>
              <a:defRPr/>
            </a:pPr>
            <a:r>
              <a:rPr lang="en-US" sz="11200" b="1" dirty="0" smtClean="0">
                <a:latin typeface="Arial" pitchFamily="34" charset="0"/>
                <a:cs typeface="Arial" pitchFamily="34" charset="0"/>
              </a:rPr>
              <a:t>Action pistol</a:t>
            </a:r>
          </a:p>
          <a:p>
            <a:pPr lvl="1" fontAlgn="auto">
              <a:spcBef>
                <a:spcPts val="600"/>
              </a:spcBef>
              <a:spcAft>
                <a:spcPts val="600"/>
              </a:spcAft>
              <a:defRPr/>
            </a:pPr>
            <a:r>
              <a:rPr lang="en-US" sz="11200" b="1" dirty="0" smtClean="0">
                <a:latin typeface="Arial" pitchFamily="34" charset="0"/>
                <a:cs typeface="Arial" pitchFamily="34" charset="0"/>
              </a:rPr>
              <a:t>Pistol silhouette</a:t>
            </a:r>
          </a:p>
          <a:p>
            <a:pPr lvl="1" fontAlgn="auto">
              <a:spcBef>
                <a:spcPts val="600"/>
              </a:spcBef>
              <a:spcAft>
                <a:spcPts val="600"/>
              </a:spcAft>
              <a:defRPr/>
            </a:pPr>
            <a:r>
              <a:rPr lang="en-US" sz="11200" b="1" dirty="0" smtClean="0">
                <a:latin typeface="Arial" pitchFamily="34" charset="0"/>
                <a:cs typeface="Arial" pitchFamily="34" charset="0"/>
              </a:rPr>
              <a:t>Air pistol</a:t>
            </a:r>
          </a:p>
          <a:p>
            <a:pPr fontAlgn="auto">
              <a:spcAft>
                <a:spcPts val="0"/>
              </a:spcAft>
              <a:defRPr/>
            </a:pPr>
            <a:endParaRPr lang="en-US" sz="8000" b="1" dirty="0" smtClean="0">
              <a:latin typeface="Arial" pitchFamily="34" charset="0"/>
              <a:cs typeface="Arial" pitchFamily="34" charset="0"/>
            </a:endParaRPr>
          </a:p>
          <a:p>
            <a:pPr fontAlgn="auto">
              <a:lnSpc>
                <a:spcPct val="120000"/>
              </a:lnSpc>
              <a:spcAft>
                <a:spcPts val="0"/>
              </a:spcAft>
              <a:defRPr/>
            </a:pPr>
            <a:r>
              <a:rPr lang="en-US" sz="12000" b="1" dirty="0" smtClean="0">
                <a:latin typeface="Arial" pitchFamily="34" charset="0"/>
                <a:cs typeface="Arial" pitchFamily="34" charset="0"/>
              </a:rPr>
              <a:t>NRA publishes </a:t>
            </a:r>
            <a:r>
              <a:rPr lang="en-US" sz="12000" b="1" i="1" dirty="0" smtClean="0">
                <a:latin typeface="Arial" pitchFamily="34" charset="0"/>
                <a:cs typeface="Arial" pitchFamily="34" charset="0"/>
              </a:rPr>
              <a:t>Shooting Sports USA </a:t>
            </a:r>
            <a:r>
              <a:rPr lang="en-US" sz="12000" b="1" dirty="0" smtClean="0">
                <a:latin typeface="Arial" pitchFamily="34" charset="0"/>
                <a:cs typeface="Arial" pitchFamily="34" charset="0"/>
              </a:rPr>
              <a:t>for competitive shooters.</a:t>
            </a:r>
            <a:endParaRPr lang="en-US" sz="12000" dirty="0"/>
          </a:p>
        </p:txBody>
      </p:sp>
      <p:sp>
        <p:nvSpPr>
          <p:cNvPr id="14" name="Title 3"/>
          <p:cNvSpPr txBox="1">
            <a:spLocks/>
          </p:cNvSpPr>
          <p:nvPr/>
        </p:nvSpPr>
        <p:spPr bwMode="auto">
          <a:xfrm>
            <a:off x="2343150" y="0"/>
            <a:ext cx="98488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3600" b="1" cap="small" dirty="0">
                <a:latin typeface="Arial" panose="020B0604020202020204" pitchFamily="34" charset="0"/>
                <a:cs typeface="Arial" panose="020B0604020202020204" pitchFamily="34" charset="0"/>
              </a:rPr>
              <a:t>Competitive Shooting</a:t>
            </a:r>
            <a:endParaRPr lang="en-US" sz="3600" b="1" cap="small" dirty="0">
              <a:latin typeface="Arial" panose="020B0604020202020204" pitchFamily="34" charset="0"/>
              <a:cs typeface="Arial" panose="020B0604020202020204" pitchFamily="34" charset="0"/>
            </a:endParaRPr>
          </a:p>
        </p:txBody>
      </p:sp>
      <p:sp>
        <p:nvSpPr>
          <p:cNvPr id="5" name="Snip and Round Single Corner Rectangle 4">
            <a:extLst>
              <a:ext uri="{FF2B5EF4-FFF2-40B4-BE49-F238E27FC236}">
                <a16:creationId xmlns="" xmlns:a16="http://schemas.microsoft.com/office/drawing/2014/main" id="{E531B3A1-2B89-41A2-B227-F0211B5FE2F6}"/>
              </a:ext>
            </a:extLst>
          </p:cNvPr>
          <p:cNvSpPr/>
          <p:nvPr/>
        </p:nvSpPr>
        <p:spPr>
          <a:xfrm>
            <a:off x="156013" y="38517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19589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marL="838200" indent="-838200"/>
            <a:r>
              <a:rPr lang="en-US" altLang="en-US" sz="4000"/>
              <a:t>Additional NRA Training Opportunities</a:t>
            </a:r>
          </a:p>
        </p:txBody>
      </p:sp>
      <p:sp>
        <p:nvSpPr>
          <p:cNvPr id="6" name="Slide Number Placeholder 3"/>
          <p:cNvSpPr>
            <a:spLocks noGrp="1"/>
          </p:cNvSpPr>
          <p:nvPr>
            <p:ph type="sldNum" sz="quarter" idx="12"/>
          </p:nvPr>
        </p:nvSpPr>
        <p:spPr/>
        <p:txBody>
          <a:bodyPr/>
          <a:lstStyle/>
          <a:p>
            <a:r>
              <a:rPr lang="en-US" altLang="en-US"/>
              <a:t>Slide VI -</a:t>
            </a:r>
            <a:fld id="{FB50F641-602E-4F01-857F-ECD148C44683}" type="slidenum">
              <a:rPr lang="en-US" altLang="en-US"/>
              <a:pPr/>
              <a:t>83</a:t>
            </a:fld>
            <a:endParaRPr lang="en-US" altLang="en-US"/>
          </a:p>
        </p:txBody>
      </p:sp>
      <p:pic>
        <p:nvPicPr>
          <p:cNvPr id="66581"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0" y="2237581"/>
            <a:ext cx="2819400" cy="2205038"/>
          </a:xfrm>
          <a:prstGeom prst="rect">
            <a:avLst/>
          </a:prstGeom>
          <a:noFill/>
          <a:extLst>
            <a:ext uri="{909E8E84-426E-40DD-AFC4-6F175D3DCCD1}">
              <a14:hiddenFill xmlns:a14="http://schemas.microsoft.com/office/drawing/2010/main">
                <a:solidFill>
                  <a:srgbClr val="FFFFFF"/>
                </a:solidFill>
              </a14:hiddenFill>
            </a:ext>
          </a:extLst>
        </p:spPr>
      </p:pic>
      <p:sp>
        <p:nvSpPr>
          <p:cNvPr id="66582" name="Text Box 22"/>
          <p:cNvSpPr txBox="1">
            <a:spLocks noChangeArrowheads="1"/>
          </p:cNvSpPr>
          <p:nvPr/>
        </p:nvSpPr>
        <p:spPr bwMode="auto">
          <a:xfrm>
            <a:off x="2590800" y="1905000"/>
            <a:ext cx="4953000" cy="287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sz="2400">
                <a:solidFill>
                  <a:schemeClr val="tx1"/>
                </a:solidFill>
                <a:latin typeface="Times New Roman" panose="02020603050405020304" pitchFamily="18" charset="0"/>
              </a:defRPr>
            </a:lvl1pPr>
            <a:lvl2pPr marL="914400" indent="-457200" algn="l">
              <a:defRPr sz="2400">
                <a:solidFill>
                  <a:schemeClr val="tx1"/>
                </a:solidFill>
                <a:latin typeface="Times New Roman" panose="02020603050405020304" pitchFamily="18" charset="0"/>
              </a:defRPr>
            </a:lvl2pPr>
            <a:lvl3pPr marL="1371600" indent="-457200" algn="l">
              <a:defRPr sz="2400">
                <a:solidFill>
                  <a:schemeClr val="tx1"/>
                </a:solidFill>
                <a:latin typeface="Times New Roman" panose="02020603050405020304" pitchFamily="18" charset="0"/>
              </a:defRPr>
            </a:lvl3pPr>
            <a:lvl4pPr marL="1828800" indent="-457200" algn="l">
              <a:defRPr sz="2400">
                <a:solidFill>
                  <a:schemeClr val="tx1"/>
                </a:solidFill>
                <a:latin typeface="Times New Roman" panose="02020603050405020304" pitchFamily="18" charset="0"/>
              </a:defRPr>
            </a:lvl4pPr>
            <a:lvl5pPr marL="2286000" indent="-457200" algn="l">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spcBef>
                <a:spcPct val="50000"/>
              </a:spcBef>
              <a:buFontTx/>
              <a:buAutoNum type="arabicPeriod"/>
            </a:pPr>
            <a:r>
              <a:rPr lang="en-US" altLang="en-US" sz="2600" dirty="0"/>
              <a:t>NRA Training</a:t>
            </a:r>
            <a:endParaRPr lang="en-US" altLang="en-US" sz="2600" dirty="0">
              <a:solidFill>
                <a:schemeClr val="accent2"/>
              </a:solidFill>
            </a:endParaRPr>
          </a:p>
          <a:p>
            <a:pPr>
              <a:spcBef>
                <a:spcPct val="50000"/>
              </a:spcBef>
              <a:buFontTx/>
              <a:buAutoNum type="arabicPeriod"/>
            </a:pPr>
            <a:r>
              <a:rPr lang="en-US" altLang="en-US" sz="2600" dirty="0" smtClean="0"/>
              <a:t>Other </a:t>
            </a:r>
            <a:r>
              <a:rPr lang="en-US" altLang="en-US" sz="2600" dirty="0"/>
              <a:t>shooting organizations </a:t>
            </a:r>
          </a:p>
          <a:p>
            <a:pPr>
              <a:spcBef>
                <a:spcPct val="50000"/>
              </a:spcBef>
              <a:buFontTx/>
              <a:buAutoNum type="arabicPeriod"/>
            </a:pPr>
            <a:r>
              <a:rPr lang="en-US" altLang="en-US" sz="2600" dirty="0" smtClean="0"/>
              <a:t>Commercial </a:t>
            </a:r>
            <a:r>
              <a:rPr lang="en-US" altLang="en-US" sz="2600" dirty="0"/>
              <a:t>training facilities </a:t>
            </a:r>
          </a:p>
          <a:p>
            <a:pPr>
              <a:spcBef>
                <a:spcPct val="50000"/>
              </a:spcBef>
              <a:buFontTx/>
              <a:buAutoNum type="arabicPeriod"/>
            </a:pPr>
            <a:r>
              <a:rPr lang="en-US" altLang="en-US" sz="2600" dirty="0" smtClean="0"/>
              <a:t>Books </a:t>
            </a:r>
            <a:r>
              <a:rPr lang="en-US" altLang="en-US" sz="2600" dirty="0"/>
              <a:t>periodicals and videos </a:t>
            </a:r>
          </a:p>
          <a:p>
            <a:pPr>
              <a:spcBef>
                <a:spcPct val="50000"/>
              </a:spcBef>
              <a:buFontTx/>
              <a:buAutoNum type="arabicPeriod"/>
            </a:pPr>
            <a:r>
              <a:rPr lang="en-US" altLang="en-US" sz="2600" dirty="0" smtClean="0"/>
              <a:t>Dry Practice </a:t>
            </a:r>
            <a:endParaRPr lang="en-US" altLang="en-US" sz="2600" dirty="0"/>
          </a:p>
        </p:txBody>
      </p:sp>
      <p:sp>
        <p:nvSpPr>
          <p:cNvPr id="66583" name="Text Box 23"/>
          <p:cNvSpPr txBox="1">
            <a:spLocks noChangeArrowheads="1"/>
          </p:cNvSpPr>
          <p:nvPr/>
        </p:nvSpPr>
        <p:spPr bwMode="auto">
          <a:xfrm>
            <a:off x="5210808" y="5289177"/>
            <a:ext cx="37363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i="1" dirty="0">
                <a:solidFill>
                  <a:srgbClr val="0070C0"/>
                </a:solidFill>
              </a:rPr>
              <a:t>www.nrainstructors.org</a:t>
            </a:r>
          </a:p>
        </p:txBody>
      </p:sp>
      <p:sp>
        <p:nvSpPr>
          <p:cNvPr id="10" name="Snip and Round Single Corner Rectangle 9">
            <a:extLst>
              <a:ext uri="{FF2B5EF4-FFF2-40B4-BE49-F238E27FC236}">
                <a16:creationId xmlns="" xmlns:a16="http://schemas.microsoft.com/office/drawing/2014/main" id="{E531B3A1-2B89-41A2-B227-F0211B5FE2F6}"/>
              </a:ext>
            </a:extLst>
          </p:cNvPr>
          <p:cNvSpPr/>
          <p:nvPr/>
        </p:nvSpPr>
        <p:spPr>
          <a:xfrm>
            <a:off x="156013" y="38517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08717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1565753" y="2780846"/>
            <a:ext cx="6676373" cy="2863131"/>
          </a:xfrm>
          <a:prstGeom prst="ellipse">
            <a:avLst/>
          </a:prstGeom>
          <a:solidFill>
            <a:schemeClr val="accent3">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313118" y="4759890"/>
            <a:ext cx="6031566" cy="2412395"/>
          </a:xfrm>
          <a:prstGeom prst="ellipse">
            <a:avLst/>
          </a:prstGeom>
          <a:solidFill>
            <a:schemeClr val="accent3">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074" name="Rectangle 2"/>
          <p:cNvSpPr>
            <a:spLocks noGrp="1" noChangeArrowheads="1"/>
          </p:cNvSpPr>
          <p:nvPr>
            <p:ph type="title"/>
          </p:nvPr>
        </p:nvSpPr>
        <p:spPr/>
        <p:txBody>
          <a:bodyPr/>
          <a:lstStyle/>
          <a:p>
            <a:r>
              <a:rPr lang="en-US" altLang="en-US" smtClean="0"/>
              <a:t>Additional Training Opportunities</a:t>
            </a:r>
            <a:endParaRPr lang="en-US" altLang="en-US"/>
          </a:p>
        </p:txBody>
      </p:sp>
      <p:sp>
        <p:nvSpPr>
          <p:cNvPr id="131075" name="Rectangle 3"/>
          <p:cNvSpPr>
            <a:spLocks noGrp="1" noChangeArrowheads="1"/>
          </p:cNvSpPr>
          <p:nvPr>
            <p:ph idx="1"/>
          </p:nvPr>
        </p:nvSpPr>
        <p:spPr>
          <a:xfrm>
            <a:off x="2272107" y="1270933"/>
            <a:ext cx="9195104" cy="4424363"/>
          </a:xfrm>
        </p:spPr>
        <p:txBody>
          <a:bodyPr/>
          <a:lstStyle/>
          <a:p>
            <a:pPr marL="0" indent="0">
              <a:buNone/>
            </a:pPr>
            <a:r>
              <a:rPr lang="en-US" altLang="en-US" b="1" dirty="0" smtClean="0"/>
              <a:t>Dry Practice</a:t>
            </a:r>
          </a:p>
          <a:p>
            <a:pPr lvl="1"/>
            <a:r>
              <a:rPr lang="en-US" altLang="en-US" dirty="0" smtClean="0"/>
              <a:t>Conditions of the dry practice area</a:t>
            </a:r>
          </a:p>
          <a:p>
            <a:pPr lvl="1"/>
            <a:r>
              <a:rPr lang="en-US" altLang="en-US" dirty="0" smtClean="0"/>
              <a:t>Precautions</a:t>
            </a:r>
            <a:endParaRPr lang="en-US" alt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3136" y="2780846"/>
            <a:ext cx="5949410" cy="2680569"/>
          </a:xfrm>
          <a:prstGeom prst="rect">
            <a:avLst/>
          </a:prstGeom>
          <a:effectLst>
            <a:outerShdw blurRad="50800" dist="76200" dir="2700000" algn="tl"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8602" y="3995803"/>
            <a:ext cx="5423398" cy="2862197"/>
          </a:xfrm>
          <a:prstGeom prst="rect">
            <a:avLst/>
          </a:prstGeom>
          <a:effectLst>
            <a:outerShdw blurRad="50800" dist="76200" dir="2700000" algn="tl" rotWithShape="0">
              <a:prstClr val="black">
                <a:alpha val="40000"/>
              </a:prstClr>
            </a:outerShdw>
          </a:effectLst>
        </p:spPr>
      </p:pic>
      <p:sp>
        <p:nvSpPr>
          <p:cNvPr id="7" name="Rectangle 6"/>
          <p:cNvSpPr/>
          <p:nvPr/>
        </p:nvSpPr>
        <p:spPr>
          <a:xfrm>
            <a:off x="1378300" y="2893512"/>
            <a:ext cx="597798" cy="2480154"/>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and Round Single Corner Rectangle 10">
            <a:extLst>
              <a:ext uri="{FF2B5EF4-FFF2-40B4-BE49-F238E27FC236}">
                <a16:creationId xmlns="" xmlns:a16="http://schemas.microsoft.com/office/drawing/2014/main" id="{E531B3A1-2B89-41A2-B227-F0211B5FE2F6}"/>
              </a:ext>
            </a:extLst>
          </p:cNvPr>
          <p:cNvSpPr/>
          <p:nvPr/>
        </p:nvSpPr>
        <p:spPr>
          <a:xfrm>
            <a:off x="156013" y="38517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00995501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p:txBody>
          <a:bodyPr anchor="ctr"/>
          <a:lstStyle/>
          <a:p>
            <a:r>
              <a:rPr lang="en-US" altLang="en-US" sz="3600" b="1" i="1"/>
              <a:t>Lesson Summary</a:t>
            </a:r>
          </a:p>
        </p:txBody>
      </p:sp>
      <p:sp>
        <p:nvSpPr>
          <p:cNvPr id="4" name="Slide Number Placeholder 3"/>
          <p:cNvSpPr>
            <a:spLocks noGrp="1"/>
          </p:cNvSpPr>
          <p:nvPr>
            <p:ph type="sldNum" sz="quarter" idx="12"/>
          </p:nvPr>
        </p:nvSpPr>
        <p:spPr/>
        <p:txBody>
          <a:bodyPr/>
          <a:lstStyle/>
          <a:p>
            <a:r>
              <a:rPr lang="en-US" altLang="en-US"/>
              <a:t>Slide VI -</a:t>
            </a:r>
            <a:fld id="{3AC45552-1346-4E8A-831C-643A6B6791E3}" type="slidenum">
              <a:rPr lang="en-US" altLang="en-US"/>
              <a:pPr/>
              <a:t>85</a:t>
            </a:fld>
            <a:endParaRPr lang="en-US" altLang="en-US"/>
          </a:p>
        </p:txBody>
      </p:sp>
      <p:sp>
        <p:nvSpPr>
          <p:cNvPr id="15364" name="Text Box 1028"/>
          <p:cNvSpPr txBox="1">
            <a:spLocks noChangeArrowheads="1"/>
          </p:cNvSpPr>
          <p:nvPr/>
        </p:nvSpPr>
        <p:spPr bwMode="auto">
          <a:xfrm>
            <a:off x="2462264" y="1270933"/>
            <a:ext cx="9233431" cy="4253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eaLnBrk="0" hangingPunct="0">
              <a:lnSpc>
                <a:spcPct val="90000"/>
              </a:lnSpc>
              <a:spcBef>
                <a:spcPts val="600"/>
              </a:spcBef>
              <a:buClr>
                <a:srgbClr val="44546A"/>
              </a:buClr>
              <a:buSzPct val="75000"/>
            </a:pPr>
            <a:r>
              <a:rPr lang="en-US" altLang="en-US" sz="3200" b="1" i="1" dirty="0" smtClean="0">
                <a:solidFill>
                  <a:prstClr val="black"/>
                </a:solidFill>
                <a:latin typeface="Times New Roman" panose="02020603050405020304" pitchFamily="18" charset="0"/>
                <a:cs typeface="Times New Roman" panose="02020603050405020304" pitchFamily="18" charset="0"/>
              </a:rPr>
              <a:t>As </a:t>
            </a:r>
            <a:r>
              <a:rPr lang="en-US" altLang="en-US" sz="3200" b="1" i="1" dirty="0">
                <a:solidFill>
                  <a:prstClr val="black"/>
                </a:solidFill>
                <a:latin typeface="Times New Roman" panose="02020603050405020304" pitchFamily="18" charset="0"/>
                <a:cs typeface="Times New Roman" panose="02020603050405020304" pitchFamily="18" charset="0"/>
              </a:rPr>
              <a:t>a result of your participation in this lesson, you can now</a:t>
            </a:r>
            <a:r>
              <a:rPr lang="en-US" altLang="en-US" sz="3200" dirty="0">
                <a:solidFill>
                  <a:prstClr val="black"/>
                </a:solidFill>
                <a:latin typeface="Times New Roman" panose="02020603050405020304" pitchFamily="18" charset="0"/>
                <a:cs typeface="Times New Roman" panose="02020603050405020304" pitchFamily="18" charset="0"/>
              </a:rPr>
              <a:t>:</a:t>
            </a:r>
          </a:p>
          <a:p>
            <a:pPr algn="l" eaLnBrk="0" hangingPunct="0">
              <a:spcBef>
                <a:spcPct val="20000"/>
              </a:spcBef>
              <a:buClr>
                <a:schemeClr val="tx2"/>
              </a:buClr>
              <a:buSzPct val="75000"/>
              <a:buFont typeface="Monotype Sorts" pitchFamily="2" charset="2"/>
              <a:buNone/>
            </a:pPr>
            <a:endParaRPr lang="en-US" altLang="en-US" sz="2400" dirty="0"/>
          </a:p>
          <a:p>
            <a:pPr marL="914400" lvl="3" indent="-457200">
              <a:spcBef>
                <a:spcPts val="600"/>
              </a:spcBef>
              <a:spcAft>
                <a:spcPts val="600"/>
              </a:spcAft>
              <a:buFont typeface="Arial" panose="020B0604020202020204" pitchFamily="34" charset="0"/>
              <a:buChar char="•"/>
            </a:pPr>
            <a:r>
              <a:rPr lang="en-US" altLang="en-US" sz="2800" dirty="0" smtClean="0">
                <a:latin typeface="Arial" panose="020B0604020202020204" pitchFamily="34" charset="0"/>
                <a:cs typeface="Arial" panose="020B0604020202020204" pitchFamily="34" charset="0"/>
              </a:rPr>
              <a:t>Identify </a:t>
            </a:r>
            <a:r>
              <a:rPr lang="en-US" altLang="en-US" sz="2800" dirty="0">
                <a:latin typeface="Arial" panose="020B0604020202020204" pitchFamily="34" charset="0"/>
                <a:cs typeface="Arial" panose="020B0604020202020204" pitchFamily="34" charset="0"/>
              </a:rPr>
              <a:t>organizations, associations, clubs and businesses that may help hone, enhance, and expand your personal protection skills</a:t>
            </a:r>
          </a:p>
          <a:p>
            <a:pPr marL="914400" lvl="3" indent="-457200">
              <a:spcBef>
                <a:spcPts val="600"/>
              </a:spcBef>
              <a:spcAft>
                <a:spcPts val="600"/>
              </a:spcAft>
              <a:buFont typeface="Arial" panose="020B0604020202020204" pitchFamily="34" charset="0"/>
              <a:buChar char="•"/>
            </a:pPr>
            <a:r>
              <a:rPr lang="en-US" altLang="en-US" sz="2800" dirty="0" smtClean="0">
                <a:latin typeface="Arial" panose="020B0604020202020204" pitchFamily="34" charset="0"/>
                <a:cs typeface="Arial" panose="020B0604020202020204" pitchFamily="34" charset="0"/>
              </a:rPr>
              <a:t>Explain </a:t>
            </a:r>
            <a:r>
              <a:rPr lang="en-US" altLang="en-US" sz="2800" dirty="0">
                <a:latin typeface="Arial" panose="020B0604020202020204" pitchFamily="34" charset="0"/>
                <a:cs typeface="Arial" panose="020B0604020202020204" pitchFamily="34" charset="0"/>
              </a:rPr>
              <a:t>methods and precautions for dry-fire practice.  </a:t>
            </a:r>
          </a:p>
          <a:p>
            <a:pPr lvl="2" algn="l">
              <a:lnSpc>
                <a:spcPct val="80000"/>
              </a:lnSpc>
              <a:spcBef>
                <a:spcPct val="20000"/>
              </a:spcBef>
              <a:buClr>
                <a:schemeClr val="tx1"/>
              </a:buClr>
              <a:buFont typeface="Wingdings" panose="05000000000000000000" pitchFamily="2" charset="2"/>
              <a:buChar char="§"/>
            </a:pPr>
            <a:endParaRPr lang="en-US" altLang="en-US" sz="2400" dirty="0"/>
          </a:p>
        </p:txBody>
      </p:sp>
      <p:sp>
        <p:nvSpPr>
          <p:cNvPr id="8" name="Snip and Round Single Corner Rectangle 7">
            <a:extLst>
              <a:ext uri="{FF2B5EF4-FFF2-40B4-BE49-F238E27FC236}">
                <a16:creationId xmlns="" xmlns:a16="http://schemas.microsoft.com/office/drawing/2014/main" id="{E531B3A1-2B89-41A2-B227-F0211B5FE2F6}"/>
              </a:ext>
            </a:extLst>
          </p:cNvPr>
          <p:cNvSpPr/>
          <p:nvPr/>
        </p:nvSpPr>
        <p:spPr>
          <a:xfrm>
            <a:off x="156013" y="38517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42839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2481428" y="2138082"/>
            <a:ext cx="9195104" cy="3887741"/>
          </a:xfrm>
        </p:spPr>
        <p:txBody>
          <a:bodyPr/>
          <a:lstStyle/>
          <a:p>
            <a:pPr lvl="0" algn="ctr">
              <a:buNone/>
            </a:pPr>
            <a:r>
              <a:rPr lang="en-US" altLang="en-US" sz="4000" b="1" i="1" dirty="0">
                <a:solidFill>
                  <a:srgbClr val="002060"/>
                </a:solidFill>
                <a:latin typeface="Times New Roman" panose="02020603050405020304" pitchFamily="18" charset="0"/>
                <a:cs typeface="Times New Roman" panose="02020603050405020304" pitchFamily="18" charset="0"/>
              </a:rPr>
              <a:t>What </a:t>
            </a:r>
            <a:r>
              <a:rPr lang="en-US" altLang="en-US" sz="4000" b="1" u="sng" dirty="0">
                <a:solidFill>
                  <a:srgbClr val="002060"/>
                </a:solidFill>
                <a:latin typeface="Times New Roman" panose="02020603050405020304" pitchFamily="18" charset="0"/>
                <a:cs typeface="Times New Roman" panose="02020603050405020304" pitchFamily="18" charset="0"/>
              </a:rPr>
              <a:t>ARE</a:t>
            </a:r>
            <a:r>
              <a:rPr lang="en-US" altLang="en-US" sz="4000" b="1" i="1" dirty="0">
                <a:solidFill>
                  <a:srgbClr val="002060"/>
                </a:solidFill>
                <a:latin typeface="Times New Roman" panose="02020603050405020304" pitchFamily="18" charset="0"/>
                <a:cs typeface="Times New Roman" panose="02020603050405020304" pitchFamily="18" charset="0"/>
              </a:rPr>
              <a:t> Your Questions?</a:t>
            </a:r>
          </a:p>
          <a:p>
            <a:pPr algn="ctr">
              <a:buFontTx/>
              <a:buNone/>
            </a:pPr>
            <a:endParaRPr lang="en-US" altLang="en-US" sz="2800" dirty="0"/>
          </a:p>
        </p:txBody>
      </p:sp>
      <p:sp>
        <p:nvSpPr>
          <p:cNvPr id="4" name="Slide Number Placeholder 3"/>
          <p:cNvSpPr>
            <a:spLocks noGrp="1"/>
          </p:cNvSpPr>
          <p:nvPr>
            <p:ph type="sldNum" sz="quarter" idx="12"/>
          </p:nvPr>
        </p:nvSpPr>
        <p:spPr/>
        <p:txBody>
          <a:bodyPr/>
          <a:lstStyle/>
          <a:p>
            <a:r>
              <a:rPr lang="en-US" altLang="en-US"/>
              <a:t>Slide VI -</a:t>
            </a:r>
            <a:fld id="{A8B60806-C8ED-4762-9FA2-51C70F3A5C7E}" type="slidenum">
              <a:rPr lang="en-US" altLang="en-US"/>
              <a:pPr/>
              <a:t>86</a:t>
            </a:fld>
            <a:endParaRPr lang="en-US" altLang="en-US"/>
          </a:p>
        </p:txBody>
      </p:sp>
      <p:sp>
        <p:nvSpPr>
          <p:cNvPr id="6" name="Snip and Round Single Corner Rectangle 5">
            <a:extLst>
              <a:ext uri="{FF2B5EF4-FFF2-40B4-BE49-F238E27FC236}">
                <a16:creationId xmlns="" xmlns:a16="http://schemas.microsoft.com/office/drawing/2014/main" id="{E531B3A1-2B89-41A2-B227-F0211B5FE2F6}"/>
              </a:ext>
            </a:extLst>
          </p:cNvPr>
          <p:cNvSpPr/>
          <p:nvPr/>
        </p:nvSpPr>
        <p:spPr>
          <a:xfrm>
            <a:off x="156013" y="38517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80998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3209730" y="1524000"/>
            <a:ext cx="6494107" cy="4114800"/>
          </a:xfrm>
        </p:spPr>
        <p:txBody>
          <a:bodyPr/>
          <a:lstStyle/>
          <a:p>
            <a:r>
              <a:rPr lang="en-US" sz="4800" b="1" dirty="0" smtClean="0"/>
              <a:t>Lesson  VII</a:t>
            </a:r>
          </a:p>
          <a:p>
            <a:endParaRPr lang="en-US" dirty="0"/>
          </a:p>
          <a:p>
            <a:r>
              <a:rPr lang="en-US" sz="4000" dirty="0"/>
              <a:t>Course Review and Examination</a:t>
            </a:r>
          </a:p>
        </p:txBody>
      </p:sp>
      <p:sp>
        <p:nvSpPr>
          <p:cNvPr id="7" name="Snip and Round Single Corner Rectangle 6">
            <a:extLst>
              <a:ext uri="{FF2B5EF4-FFF2-40B4-BE49-F238E27FC236}">
                <a16:creationId xmlns="" xmlns:a16="http://schemas.microsoft.com/office/drawing/2014/main" id="{E531B3A1-2B89-41A2-B227-F0211B5FE2F6}"/>
              </a:ext>
            </a:extLst>
          </p:cNvPr>
          <p:cNvSpPr/>
          <p:nvPr/>
        </p:nvSpPr>
        <p:spPr>
          <a:xfrm>
            <a:off x="156012" y="4278438"/>
            <a:ext cx="948887"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03801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anchor="ctr"/>
          <a:lstStyle/>
          <a:p>
            <a:r>
              <a:rPr lang="en-US" altLang="en-US" sz="3600" b="1" i="1"/>
              <a:t>Learning Objectives</a:t>
            </a:r>
            <a:endParaRPr lang="en-US" altLang="en-US" sz="3600"/>
          </a:p>
        </p:txBody>
      </p:sp>
      <p:sp>
        <p:nvSpPr>
          <p:cNvPr id="38914" name="Rectangle 2"/>
          <p:cNvSpPr>
            <a:spLocks noGrp="1" noChangeArrowheads="1"/>
          </p:cNvSpPr>
          <p:nvPr>
            <p:ph idx="1"/>
          </p:nvPr>
        </p:nvSpPr>
        <p:spPr>
          <a:xfrm>
            <a:off x="2161388" y="2178960"/>
            <a:ext cx="9835184" cy="2901140"/>
          </a:xfrm>
        </p:spPr>
        <p:txBody>
          <a:bodyPr/>
          <a:lstStyle/>
          <a:p>
            <a:pPr lvl="1">
              <a:lnSpc>
                <a:spcPct val="80000"/>
              </a:lnSpc>
              <a:buClr>
                <a:schemeClr val="tx1"/>
              </a:buClr>
            </a:pPr>
            <a:r>
              <a:rPr lang="en-US" altLang="en-US" sz="2600" dirty="0" smtClean="0"/>
              <a:t>Successfully </a:t>
            </a:r>
            <a:r>
              <a:rPr lang="en-US" altLang="en-US" sz="2600" dirty="0"/>
              <a:t>complete the NRA Personal Protection  In The Home Course written examination. </a:t>
            </a:r>
            <a:endParaRPr lang="en-US" altLang="en-US" sz="2200" dirty="0"/>
          </a:p>
          <a:p>
            <a:pPr lvl="2" algn="l">
              <a:lnSpc>
                <a:spcPct val="80000"/>
              </a:lnSpc>
              <a:buClr>
                <a:schemeClr val="tx1"/>
              </a:buClr>
              <a:buFont typeface="Wingdings" panose="05000000000000000000" pitchFamily="2" charset="2"/>
              <a:buChar char="§"/>
            </a:pPr>
            <a:endParaRPr lang="en-US" altLang="en-US" sz="900" dirty="0"/>
          </a:p>
          <a:p>
            <a:pPr algn="l">
              <a:lnSpc>
                <a:spcPct val="80000"/>
              </a:lnSpc>
              <a:buFontTx/>
              <a:buChar char="•"/>
            </a:pPr>
            <a:endParaRPr lang="en-US" altLang="en-US" sz="700" dirty="0"/>
          </a:p>
          <a:p>
            <a:pPr algn="l">
              <a:lnSpc>
                <a:spcPct val="80000"/>
              </a:lnSpc>
              <a:buFontTx/>
              <a:buChar char="•"/>
            </a:pPr>
            <a:endParaRPr lang="en-US" altLang="en-US" sz="800" dirty="0"/>
          </a:p>
          <a:p>
            <a:pPr algn="l">
              <a:lnSpc>
                <a:spcPct val="80000"/>
              </a:lnSpc>
              <a:buFontTx/>
              <a:buChar char="•"/>
            </a:pPr>
            <a:endParaRPr lang="en-US" altLang="en-US" sz="800" dirty="0"/>
          </a:p>
          <a:p>
            <a:pPr algn="l">
              <a:lnSpc>
                <a:spcPct val="80000"/>
              </a:lnSpc>
              <a:buFontTx/>
              <a:buChar char="•"/>
            </a:pPr>
            <a:endParaRPr lang="en-US" altLang="en-US" sz="1000" dirty="0"/>
          </a:p>
        </p:txBody>
      </p:sp>
      <p:sp>
        <p:nvSpPr>
          <p:cNvPr id="5" name="Slide Number Placeholder 3"/>
          <p:cNvSpPr>
            <a:spLocks noGrp="1"/>
          </p:cNvSpPr>
          <p:nvPr>
            <p:ph type="sldNum" sz="quarter" idx="12"/>
          </p:nvPr>
        </p:nvSpPr>
        <p:spPr/>
        <p:txBody>
          <a:bodyPr/>
          <a:lstStyle/>
          <a:p>
            <a:r>
              <a:rPr lang="en-US" altLang="en-US"/>
              <a:t>Slide VII -</a:t>
            </a:r>
            <a:fld id="{F1F46384-6C20-4B10-A058-D17761E3D56F}" type="slidenum">
              <a:rPr lang="en-US" altLang="en-US"/>
              <a:pPr/>
              <a:t>88</a:t>
            </a:fld>
            <a:endParaRPr lang="en-US" altLang="en-US"/>
          </a:p>
        </p:txBody>
      </p:sp>
      <p:sp>
        <p:nvSpPr>
          <p:cNvPr id="38916" name="Text Box 4"/>
          <p:cNvSpPr txBox="1">
            <a:spLocks noChangeArrowheads="1"/>
          </p:cNvSpPr>
          <p:nvPr/>
        </p:nvSpPr>
        <p:spPr bwMode="auto">
          <a:xfrm>
            <a:off x="2111188" y="1270933"/>
            <a:ext cx="9215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r>
              <a:rPr lang="en-US" altLang="en-US" sz="3200" b="1" i="1" dirty="0" smtClean="0">
                <a:latin typeface="Times New Roman" panose="02020603050405020304" pitchFamily="18" charset="0"/>
                <a:cs typeface="Times New Roman" panose="02020603050405020304" pitchFamily="18" charset="0"/>
              </a:rPr>
              <a:t>Upon </a:t>
            </a:r>
            <a:r>
              <a:rPr lang="en-US" altLang="en-US" sz="3200" b="1" i="1" dirty="0">
                <a:latin typeface="Times New Roman" panose="02020603050405020304" pitchFamily="18" charset="0"/>
                <a:cs typeface="Times New Roman" panose="02020603050405020304" pitchFamily="18" charset="0"/>
              </a:rPr>
              <a:t>completion of this lesson you should be able </a:t>
            </a:r>
            <a:r>
              <a:rPr lang="en-US" altLang="en-US" sz="3200" b="1" i="1" dirty="0" smtClean="0">
                <a:latin typeface="Times New Roman" panose="02020603050405020304" pitchFamily="18" charset="0"/>
                <a:cs typeface="Times New Roman" panose="02020603050405020304" pitchFamily="18" charset="0"/>
              </a:rPr>
              <a:t>to</a:t>
            </a:r>
            <a:r>
              <a:rPr lang="en-US" altLang="en-US" sz="3000" b="1" i="1" dirty="0" smtClean="0">
                <a:solidFill>
                  <a:prstClr val="black"/>
                </a:solidFill>
                <a:latin typeface="Times New Roman" panose="02020603050405020304" pitchFamily="18" charset="0"/>
                <a:cs typeface="Times New Roman" panose="02020603050405020304" pitchFamily="18" charset="0"/>
              </a:rPr>
              <a:t>:</a:t>
            </a:r>
            <a:endParaRPr lang="en-US" altLang="en-US" sz="2400" i="1" dirty="0">
              <a:solidFill>
                <a:prstClr val="black"/>
              </a:solidFill>
            </a:endParaRPr>
          </a:p>
        </p:txBody>
      </p:sp>
      <p:sp>
        <p:nvSpPr>
          <p:cNvPr id="7" name="Snip and Round Single Corner Rectangle 6">
            <a:extLst>
              <a:ext uri="{FF2B5EF4-FFF2-40B4-BE49-F238E27FC236}">
                <a16:creationId xmlns="" xmlns:a16="http://schemas.microsoft.com/office/drawing/2014/main" id="{E531B3A1-2B89-41A2-B227-F0211B5FE2F6}"/>
              </a:ext>
            </a:extLst>
          </p:cNvPr>
          <p:cNvSpPr/>
          <p:nvPr/>
        </p:nvSpPr>
        <p:spPr>
          <a:xfrm>
            <a:off x="156012" y="4278438"/>
            <a:ext cx="948887"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23507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en-US" sz="3600"/>
              <a:t>TEST</a:t>
            </a:r>
            <a:r>
              <a:rPr lang="en-US" altLang="en-US"/>
              <a:t>	</a:t>
            </a:r>
          </a:p>
        </p:txBody>
      </p:sp>
      <p:sp>
        <p:nvSpPr>
          <p:cNvPr id="74755" name="Rectangle 3"/>
          <p:cNvSpPr>
            <a:spLocks noGrp="1" noChangeArrowheads="1"/>
          </p:cNvSpPr>
          <p:nvPr>
            <p:ph idx="1"/>
          </p:nvPr>
        </p:nvSpPr>
        <p:spPr/>
        <p:txBody>
          <a:bodyPr/>
          <a:lstStyle/>
          <a:p>
            <a:pPr>
              <a:buFont typeface="Wingdings" panose="05000000000000000000" pitchFamily="2" charset="2"/>
              <a:buChar char="§"/>
            </a:pPr>
            <a:r>
              <a:rPr lang="en-US" altLang="en-US" dirty="0"/>
              <a:t> Review </a:t>
            </a:r>
          </a:p>
          <a:p>
            <a:pPr>
              <a:buFont typeface="Wingdings" panose="05000000000000000000" pitchFamily="2" charset="2"/>
              <a:buChar char="§"/>
            </a:pPr>
            <a:r>
              <a:rPr lang="en-US" altLang="en-US" dirty="0"/>
              <a:t> Grade Exams </a:t>
            </a:r>
          </a:p>
          <a:p>
            <a:pPr>
              <a:buFont typeface="Wingdings" panose="05000000000000000000" pitchFamily="2" charset="2"/>
              <a:buChar char="§"/>
            </a:pPr>
            <a:r>
              <a:rPr lang="en-US" altLang="en-US" dirty="0"/>
              <a:t> Evaluations</a:t>
            </a:r>
          </a:p>
        </p:txBody>
      </p:sp>
      <p:sp>
        <p:nvSpPr>
          <p:cNvPr id="4" name="Slide Number Placeholder 3"/>
          <p:cNvSpPr>
            <a:spLocks noGrp="1"/>
          </p:cNvSpPr>
          <p:nvPr>
            <p:ph type="sldNum" sz="quarter" idx="12"/>
          </p:nvPr>
        </p:nvSpPr>
        <p:spPr/>
        <p:txBody>
          <a:bodyPr/>
          <a:lstStyle/>
          <a:p>
            <a:r>
              <a:rPr lang="en-US" altLang="en-US"/>
              <a:t>Slide VII -</a:t>
            </a:r>
            <a:fld id="{F3829BBD-CF7A-4A74-8282-57F69CB1D401}" type="slidenum">
              <a:rPr lang="en-US" altLang="en-US"/>
              <a:pPr/>
              <a:t>89</a:t>
            </a:fld>
            <a:endParaRPr lang="en-US" altLang="en-US"/>
          </a:p>
        </p:txBody>
      </p:sp>
      <p:sp>
        <p:nvSpPr>
          <p:cNvPr id="6" name="Snip and Round Single Corner Rectangle 5">
            <a:extLst>
              <a:ext uri="{FF2B5EF4-FFF2-40B4-BE49-F238E27FC236}">
                <a16:creationId xmlns="" xmlns:a16="http://schemas.microsoft.com/office/drawing/2014/main" id="{E531B3A1-2B89-41A2-B227-F0211B5FE2F6}"/>
              </a:ext>
            </a:extLst>
          </p:cNvPr>
          <p:cNvSpPr/>
          <p:nvPr/>
        </p:nvSpPr>
        <p:spPr>
          <a:xfrm>
            <a:off x="156012" y="4278438"/>
            <a:ext cx="948887"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817159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chor="ctr"/>
          <a:lstStyle/>
          <a:p>
            <a:r>
              <a:rPr lang="en-US" altLang="en-US" sz="3600" b="1" i="1"/>
              <a:t>Ethical Responsibility</a:t>
            </a:r>
          </a:p>
        </p:txBody>
      </p:sp>
      <p:sp>
        <p:nvSpPr>
          <p:cNvPr id="27651" name="Rectangle 3"/>
          <p:cNvSpPr>
            <a:spLocks noGrp="1" noChangeArrowheads="1"/>
          </p:cNvSpPr>
          <p:nvPr>
            <p:ph idx="1"/>
          </p:nvPr>
        </p:nvSpPr>
        <p:spPr>
          <a:xfrm>
            <a:off x="2356815" y="1601460"/>
            <a:ext cx="9195104" cy="4424363"/>
          </a:xfrm>
        </p:spPr>
        <p:txBody>
          <a:bodyPr/>
          <a:lstStyle/>
          <a:p>
            <a:r>
              <a:rPr lang="en-US" altLang="en-US" sz="2800" b="1" dirty="0" smtClean="0"/>
              <a:t>Tool </a:t>
            </a:r>
            <a:r>
              <a:rPr lang="en-US" altLang="en-US" sz="2800" b="1" dirty="0"/>
              <a:t>of last resort</a:t>
            </a:r>
          </a:p>
          <a:p>
            <a:r>
              <a:rPr lang="en-US" altLang="en-US" sz="2800" b="1" dirty="0" smtClean="0"/>
              <a:t>“</a:t>
            </a:r>
            <a:r>
              <a:rPr lang="en-US" altLang="en-US" sz="2800" b="1" i="1" dirty="0"/>
              <a:t>The best way to win a confrontation is to avoid a confrontation</a:t>
            </a:r>
            <a:r>
              <a:rPr lang="en-US" altLang="en-US" sz="2800" b="1" dirty="0"/>
              <a:t>.”</a:t>
            </a:r>
          </a:p>
        </p:txBody>
      </p:sp>
      <p:sp>
        <p:nvSpPr>
          <p:cNvPr id="8" name="Slide Number Placeholder 3"/>
          <p:cNvSpPr>
            <a:spLocks noGrp="1"/>
          </p:cNvSpPr>
          <p:nvPr>
            <p:ph type="sldNum" sz="quarter" idx="12"/>
          </p:nvPr>
        </p:nvSpPr>
        <p:spPr/>
        <p:txBody>
          <a:bodyPr/>
          <a:lstStyle/>
          <a:p>
            <a:r>
              <a:rPr lang="en-US" altLang="en-US"/>
              <a:t>Slide I -</a:t>
            </a:r>
            <a:fld id="{74BC8665-AF77-4B46-955F-D5E2CAF6B122}" type="slidenum">
              <a:rPr lang="en-US" altLang="en-US"/>
              <a:pPr/>
              <a:t>9</a:t>
            </a:fld>
            <a:endParaRPr lang="en-US" altLang="en-US"/>
          </a:p>
        </p:txBody>
      </p:sp>
      <p:sp>
        <p:nvSpPr>
          <p:cNvPr id="27652" name="Text Box 4"/>
          <p:cNvSpPr txBox="1">
            <a:spLocks noChangeArrowheads="1"/>
          </p:cNvSpPr>
          <p:nvPr/>
        </p:nvSpPr>
        <p:spPr bwMode="auto">
          <a:xfrm>
            <a:off x="2356815" y="2950925"/>
            <a:ext cx="760745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20000"/>
              </a:spcBef>
              <a:buClr>
                <a:schemeClr val="tx1"/>
              </a:buClr>
              <a:buSzPct val="100000"/>
              <a:buFontTx/>
              <a:buChar char="•"/>
            </a:pPr>
            <a:r>
              <a:rPr lang="en-US" altLang="en-US" sz="2800" dirty="0">
                <a:latin typeface="Arial" panose="020B0604020202020204" pitchFamily="34" charset="0"/>
                <a:cs typeface="Arial" panose="020B0604020202020204" pitchFamily="34" charset="0"/>
              </a:rPr>
              <a:t>  </a:t>
            </a:r>
            <a:r>
              <a:rPr lang="en-US" altLang="en-US" sz="2800" b="1" dirty="0">
                <a:latin typeface="Arial" panose="020B0604020202020204" pitchFamily="34" charset="0"/>
                <a:cs typeface="Arial" panose="020B0604020202020204" pitchFamily="34" charset="0"/>
              </a:rPr>
              <a:t>Are you capable of using deadly force?</a:t>
            </a:r>
          </a:p>
        </p:txBody>
      </p:sp>
      <p:sp>
        <p:nvSpPr>
          <p:cNvPr id="27653" name="Text Box 5"/>
          <p:cNvSpPr txBox="1">
            <a:spLocks noChangeArrowheads="1"/>
          </p:cNvSpPr>
          <p:nvPr/>
        </p:nvSpPr>
        <p:spPr bwMode="auto">
          <a:xfrm>
            <a:off x="3124200" y="3521008"/>
            <a:ext cx="48006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457200" indent="-457200" eaLnBrk="0" hangingPunct="0">
              <a:buFont typeface="Arial" panose="020B0604020202020204" pitchFamily="34" charset="0"/>
              <a:buChar char="•"/>
            </a:pPr>
            <a:r>
              <a:rPr lang="en-US" altLang="en-US" sz="2800" dirty="0"/>
              <a:t> Preparation</a:t>
            </a:r>
          </a:p>
          <a:p>
            <a:pPr marL="457200" indent="-457200" eaLnBrk="0" hangingPunct="0">
              <a:buFont typeface="Arial" panose="020B0604020202020204" pitchFamily="34" charset="0"/>
              <a:buChar char="•"/>
            </a:pPr>
            <a:r>
              <a:rPr lang="en-US" altLang="en-US" sz="2800" dirty="0"/>
              <a:t> Religion</a:t>
            </a:r>
          </a:p>
          <a:p>
            <a:pPr marL="457200" indent="-457200" eaLnBrk="0" hangingPunct="0">
              <a:buFont typeface="Arial" panose="020B0604020202020204" pitchFamily="34" charset="0"/>
              <a:buChar char="•"/>
            </a:pPr>
            <a:r>
              <a:rPr lang="en-US" altLang="en-US" sz="2800" dirty="0"/>
              <a:t> Moral standards</a:t>
            </a:r>
          </a:p>
          <a:p>
            <a:pPr marL="457200" indent="-457200" eaLnBrk="0" hangingPunct="0">
              <a:buFont typeface="Arial" panose="020B0604020202020204" pitchFamily="34" charset="0"/>
              <a:buChar char="•"/>
            </a:pPr>
            <a:r>
              <a:rPr lang="en-US" altLang="en-US" sz="2800" dirty="0"/>
              <a:t> Judgment</a:t>
            </a:r>
          </a:p>
        </p:txBody>
      </p:sp>
      <p:sp>
        <p:nvSpPr>
          <p:cNvPr id="27654" name="Text Box 6"/>
          <p:cNvSpPr txBox="1">
            <a:spLocks noChangeArrowheads="1"/>
          </p:cNvSpPr>
          <p:nvPr/>
        </p:nvSpPr>
        <p:spPr bwMode="auto">
          <a:xfrm>
            <a:off x="2356816" y="5649674"/>
            <a:ext cx="37321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228600" indent="-228600" eaLnBrk="0" hangingPunct="0">
              <a:buClr>
                <a:schemeClr val="tx1"/>
              </a:buClr>
              <a:buFont typeface="Arial" panose="020B0604020202020204" pitchFamily="34" charset="0"/>
              <a:buChar char="•"/>
            </a:pPr>
            <a:r>
              <a:rPr lang="en-US" altLang="en-US" sz="2800" b="1" dirty="0">
                <a:latin typeface="Arial" panose="020B0604020202020204" pitchFamily="34" charset="0"/>
                <a:cs typeface="Arial" panose="020B0604020202020204" pitchFamily="34" charset="0"/>
              </a:rPr>
              <a:t> Mental preparation</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843" y="4931235"/>
            <a:ext cx="575252" cy="859753"/>
          </a:xfrm>
          <a:prstGeom prst="rect">
            <a:avLst/>
          </a:prstGeom>
        </p:spPr>
      </p:pic>
      <p:sp>
        <p:nvSpPr>
          <p:cNvPr id="10" name="Snip and Round Single Corner Rectangle 7">
            <a:extLst>
              <a:ext uri="{FF2B5EF4-FFF2-40B4-BE49-F238E27FC236}">
                <a16:creationId xmlns="" xmlns:a16="http://schemas.microsoft.com/office/drawing/2014/main" id="{E531B3A1-2B89-41A2-B227-F0211B5FE2F6}"/>
              </a:ext>
            </a:extLst>
          </p:cNvPr>
          <p:cNvSpPr/>
          <p:nvPr/>
        </p:nvSpPr>
        <p:spPr>
          <a:xfrm>
            <a:off x="156013" y="1718118"/>
            <a:ext cx="891738"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196198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additive="base">
                                        <p:cTn id="7" dur="500" fill="hold"/>
                                        <p:tgtEl>
                                          <p:spTgt spid="27652"/>
                                        </p:tgtEl>
                                        <p:attrNameLst>
                                          <p:attrName>ppt_x</p:attrName>
                                        </p:attrNameLst>
                                      </p:cBhvr>
                                      <p:tavLst>
                                        <p:tav tm="0">
                                          <p:val>
                                            <p:strVal val="0-#ppt_w/2"/>
                                          </p:val>
                                        </p:tav>
                                        <p:tav tm="100000">
                                          <p:val>
                                            <p:strVal val="#ppt_x"/>
                                          </p:val>
                                        </p:tav>
                                      </p:tavLst>
                                    </p:anim>
                                    <p:anim calcmode="lin" valueType="num">
                                      <p:cBhvr additive="base">
                                        <p:cTn id="8" dur="500" fill="hold"/>
                                        <p:tgtEl>
                                          <p:spTgt spid="2765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53">
                                            <p:txEl>
                                              <p:pRg st="0" end="0"/>
                                            </p:txEl>
                                          </p:spTgt>
                                        </p:tgtEl>
                                        <p:attrNameLst>
                                          <p:attrName>style.visibility</p:attrName>
                                        </p:attrNameLst>
                                      </p:cBhvr>
                                      <p:to>
                                        <p:strVal val="visible"/>
                                      </p:to>
                                    </p:set>
                                    <p:anim calcmode="lin" valueType="num">
                                      <p:cBhvr additive="base">
                                        <p:cTn id="13" dur="500" fill="hold"/>
                                        <p:tgtEl>
                                          <p:spTgt spid="2765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65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653">
                                            <p:txEl>
                                              <p:pRg st="1" end="1"/>
                                            </p:txEl>
                                          </p:spTgt>
                                        </p:tgtEl>
                                        <p:attrNameLst>
                                          <p:attrName>style.visibility</p:attrName>
                                        </p:attrNameLst>
                                      </p:cBhvr>
                                      <p:to>
                                        <p:strVal val="visible"/>
                                      </p:to>
                                    </p:set>
                                    <p:anim calcmode="lin" valueType="num">
                                      <p:cBhvr additive="base">
                                        <p:cTn id="19" dur="500" fill="hold"/>
                                        <p:tgtEl>
                                          <p:spTgt spid="2765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765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7653">
                                            <p:txEl>
                                              <p:pRg st="2" end="2"/>
                                            </p:txEl>
                                          </p:spTgt>
                                        </p:tgtEl>
                                        <p:attrNameLst>
                                          <p:attrName>style.visibility</p:attrName>
                                        </p:attrNameLst>
                                      </p:cBhvr>
                                      <p:to>
                                        <p:strVal val="visible"/>
                                      </p:to>
                                    </p:set>
                                    <p:anim calcmode="lin" valueType="num">
                                      <p:cBhvr additive="base">
                                        <p:cTn id="25" dur="500" fill="hold"/>
                                        <p:tgtEl>
                                          <p:spTgt spid="2765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765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7653">
                                            <p:txEl>
                                              <p:pRg st="3" end="3"/>
                                            </p:txEl>
                                          </p:spTgt>
                                        </p:tgtEl>
                                        <p:attrNameLst>
                                          <p:attrName>style.visibility</p:attrName>
                                        </p:attrNameLst>
                                      </p:cBhvr>
                                      <p:to>
                                        <p:strVal val="visible"/>
                                      </p:to>
                                    </p:set>
                                    <p:anim calcmode="lin" valueType="num">
                                      <p:cBhvr additive="base">
                                        <p:cTn id="31" dur="500" fill="hold"/>
                                        <p:tgtEl>
                                          <p:spTgt spid="27653">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765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7654"/>
                                        </p:tgtEl>
                                        <p:attrNameLst>
                                          <p:attrName>style.visibility</p:attrName>
                                        </p:attrNameLst>
                                      </p:cBhvr>
                                      <p:to>
                                        <p:strVal val="visible"/>
                                      </p:to>
                                    </p:set>
                                    <p:anim calcmode="lin" valueType="num">
                                      <p:cBhvr additive="base">
                                        <p:cTn id="37" dur="500" fill="hold"/>
                                        <p:tgtEl>
                                          <p:spTgt spid="27654"/>
                                        </p:tgtEl>
                                        <p:attrNameLst>
                                          <p:attrName>ppt_x</p:attrName>
                                        </p:attrNameLst>
                                      </p:cBhvr>
                                      <p:tavLst>
                                        <p:tav tm="0">
                                          <p:val>
                                            <p:strVal val="0-#ppt_w/2"/>
                                          </p:val>
                                        </p:tav>
                                        <p:tav tm="100000">
                                          <p:val>
                                            <p:strVal val="#ppt_x"/>
                                          </p:val>
                                        </p:tav>
                                      </p:tavLst>
                                    </p:anim>
                                    <p:anim calcmode="lin" valueType="num">
                                      <p:cBhvr additive="base">
                                        <p:cTn id="38" dur="500" fill="hold"/>
                                        <p:tgtEl>
                                          <p:spTgt spid="276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utoUpdateAnimBg="0"/>
      <p:bldP spid="27653" grpId="0" build="p" autoUpdateAnimBg="0"/>
      <p:bldP spid="27654"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1"/>
          <p:cNvSpPr txBox="1">
            <a:spLocks/>
          </p:cNvSpPr>
          <p:nvPr/>
        </p:nvSpPr>
        <p:spPr bwMode="auto">
          <a:xfrm>
            <a:off x="2001561" y="0"/>
            <a:ext cx="10190437" cy="6857999"/>
          </a:xfrm>
          <a:prstGeom prst="rect">
            <a:avLst/>
          </a:prstGeom>
          <a:blipFill dpi="0" rotWithShape="1">
            <a:blip r:embed="rId3">
              <a:alphaModFix amt="50000"/>
            </a:blip>
            <a:srcRect/>
            <a:stretch>
              <a:fillRect/>
            </a:stretch>
          </a:blipFill>
          <a:ln>
            <a:noFill/>
          </a:ln>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altLang="en-US" dirty="0"/>
          </a:p>
        </p:txBody>
      </p:sp>
      <p:sp>
        <p:nvSpPr>
          <p:cNvPr id="15" name="Title 2"/>
          <p:cNvSpPr>
            <a:spLocks noGrp="1"/>
          </p:cNvSpPr>
          <p:nvPr>
            <p:ph type="title"/>
          </p:nvPr>
        </p:nvSpPr>
        <p:spPr>
          <a:xfrm>
            <a:off x="2014330" y="-655"/>
            <a:ext cx="10177669" cy="1129064"/>
          </a:xfrm>
        </p:spPr>
        <p:txBody>
          <a:bodyPr anchor="ctr"/>
          <a:lstStyle/>
          <a:p>
            <a:r>
              <a:rPr lang="en-US" altLang="en-US" dirty="0"/>
              <a:t>NRA History and </a:t>
            </a:r>
            <a:r>
              <a:rPr lang="en-US" altLang="en-US" dirty="0" smtClean="0"/>
              <a:t>Goals</a:t>
            </a:r>
            <a:endParaRPr lang="en-US" dirty="0"/>
          </a:p>
        </p:txBody>
      </p:sp>
      <p:sp>
        <p:nvSpPr>
          <p:cNvPr id="16" name="Subtitle 1"/>
          <p:cNvSpPr>
            <a:spLocks noGrp="1"/>
          </p:cNvSpPr>
          <p:nvPr>
            <p:ph idx="1"/>
          </p:nvPr>
        </p:nvSpPr>
        <p:spPr>
          <a:xfrm>
            <a:off x="2153878" y="1074621"/>
            <a:ext cx="9679533" cy="4424363"/>
          </a:xfrm>
        </p:spPr>
        <p:txBody>
          <a:bodyPr/>
          <a:lstStyle/>
          <a:p>
            <a:pPr marL="0" indent="0">
              <a:buNone/>
            </a:pPr>
            <a:r>
              <a:rPr lang="en-US" altLang="en-US" b="1" dirty="0" smtClean="0"/>
              <a:t>The NRA was established in 1871, originally to promote marksmanship training.</a:t>
            </a:r>
          </a:p>
          <a:p>
            <a:pPr marL="336550" indent="-336550"/>
            <a:r>
              <a:rPr lang="en-US" altLang="en-US" sz="2800" b="1" u="sng" dirty="0" smtClean="0"/>
              <a:t>NRA’s  basic goals are to:</a:t>
            </a:r>
          </a:p>
          <a:p>
            <a:pPr lvl="1"/>
            <a:r>
              <a:rPr lang="en-US" altLang="en-US" sz="2800" dirty="0" smtClean="0"/>
              <a:t>Protect and defend the Constitution of the United States, especially in regard to the Second Amendment.</a:t>
            </a:r>
          </a:p>
          <a:p>
            <a:pPr lvl="1"/>
            <a:r>
              <a:rPr lang="en-US" altLang="en-US" sz="2800" dirty="0" smtClean="0"/>
              <a:t>Promote public safety, law and order, and the national defense.</a:t>
            </a:r>
          </a:p>
          <a:p>
            <a:pPr lvl="1"/>
            <a:r>
              <a:rPr lang="en-US" altLang="en-US" sz="2800" dirty="0" smtClean="0"/>
              <a:t>Train members of law enforcement agencies, the armed forces, and people of good repute in the safe handling and  effective use of firearms.</a:t>
            </a:r>
          </a:p>
          <a:p>
            <a:pPr lvl="1"/>
            <a:r>
              <a:rPr lang="en-US" altLang="en-US" sz="2800" dirty="0" smtClean="0"/>
              <a:t>Foster and promote the shooting sports at local, state, regional, national and international levels.</a:t>
            </a:r>
          </a:p>
          <a:p>
            <a:pPr lvl="1"/>
            <a:r>
              <a:rPr lang="en-US" altLang="en-US" sz="2800" dirty="0" smtClean="0"/>
              <a:t>Promote hunter safety and proper wildlife management.</a:t>
            </a:r>
          </a:p>
        </p:txBody>
      </p:sp>
      <p:sp>
        <p:nvSpPr>
          <p:cNvPr id="9" name="Snip and Round Single Corner Rectangle 8">
            <a:extLst>
              <a:ext uri="{FF2B5EF4-FFF2-40B4-BE49-F238E27FC236}">
                <a16:creationId xmlns="" xmlns:a16="http://schemas.microsoft.com/office/drawing/2014/main" id="{E531B3A1-2B89-41A2-B227-F0211B5FE2F6}"/>
              </a:ext>
            </a:extLst>
          </p:cNvPr>
          <p:cNvSpPr/>
          <p:nvPr/>
        </p:nvSpPr>
        <p:spPr>
          <a:xfrm>
            <a:off x="156012" y="4278438"/>
            <a:ext cx="948887"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05394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20706892">
            <a:off x="9449379" y="512162"/>
            <a:ext cx="2339328" cy="3445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p:cNvSpPr>
            <a:spLocks noGrp="1"/>
          </p:cNvSpPr>
          <p:nvPr>
            <p:ph type="title"/>
          </p:nvPr>
        </p:nvSpPr>
        <p:spPr>
          <a:xfrm>
            <a:off x="2368446" y="20638"/>
            <a:ext cx="9823555" cy="1168400"/>
          </a:xfrm>
        </p:spPr>
        <p:txBody>
          <a:bodyPr/>
          <a:lstStyle/>
          <a:p>
            <a:pPr>
              <a:defRPr/>
            </a:pPr>
            <a:r>
              <a:rPr lang="en-US" altLang="en-US" sz="4000" b="1" dirty="0"/>
              <a:t>NRA Clubs &amp; Associations</a:t>
            </a:r>
            <a:endParaRPr lang="en-US" sz="8000" b="1" dirty="0"/>
          </a:p>
        </p:txBody>
      </p:sp>
      <p:sp>
        <p:nvSpPr>
          <p:cNvPr id="17" name="Content Placeholder 2">
            <a:extLst>
              <a:ext uri="{FF2B5EF4-FFF2-40B4-BE49-F238E27FC236}">
                <a16:creationId xmlns="" xmlns:a16="http://schemas.microsoft.com/office/drawing/2014/main" id="{57A4EC2A-738C-4018-956D-07F0EFB94841}"/>
              </a:ext>
            </a:extLst>
          </p:cNvPr>
          <p:cNvSpPr txBox="1">
            <a:spLocks/>
          </p:cNvSpPr>
          <p:nvPr/>
        </p:nvSpPr>
        <p:spPr bwMode="auto">
          <a:xfrm>
            <a:off x="2269399" y="2136931"/>
            <a:ext cx="6813654" cy="99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fontAlgn="base">
              <a:lnSpc>
                <a:spcPct val="90000"/>
              </a:lnSpc>
              <a:spcBef>
                <a:spcPts val="1000"/>
              </a:spcBef>
              <a:spcAft>
                <a:spcPct val="0"/>
              </a:spcAft>
              <a:buFont typeface="Arial" panose="020B0604020202020204" pitchFamily="34" charset="0"/>
              <a:buNone/>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dirty="0">
                <a:latin typeface="Arial" charset="0"/>
              </a:rPr>
              <a:t>The NRA Clubs &amp; Associations Department provides services and assistance to a network of over 15,000 NRA affiliated clubs, associations, </a:t>
            </a:r>
            <a:endParaRPr lang="en-US" altLang="en-US" sz="3200" dirty="0">
              <a:latin typeface="Arial" charset="0"/>
            </a:endParaRPr>
          </a:p>
        </p:txBody>
      </p:sp>
      <p:sp>
        <p:nvSpPr>
          <p:cNvPr id="18" name="Content Placeholder 2">
            <a:extLst>
              <a:ext uri="{FF2B5EF4-FFF2-40B4-BE49-F238E27FC236}">
                <a16:creationId xmlns="" xmlns:a16="http://schemas.microsoft.com/office/drawing/2014/main" id="{8FE193F3-A6B9-4592-B58E-D88307EAB216}"/>
              </a:ext>
            </a:extLst>
          </p:cNvPr>
          <p:cNvSpPr txBox="1">
            <a:spLocks/>
          </p:cNvSpPr>
          <p:nvPr/>
        </p:nvSpPr>
        <p:spPr bwMode="auto">
          <a:xfrm>
            <a:off x="2269399" y="3639916"/>
            <a:ext cx="9099654" cy="254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fontAlgn="base">
              <a:lnSpc>
                <a:spcPct val="90000"/>
              </a:lnSpc>
              <a:spcBef>
                <a:spcPts val="1000"/>
              </a:spcBef>
              <a:spcAft>
                <a:spcPct val="0"/>
              </a:spcAft>
              <a:buFont typeface="Arial" panose="020B0604020202020204" pitchFamily="34" charset="0"/>
              <a:buNone/>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latin typeface="Arial" charset="0"/>
              </a:rPr>
              <a:t>and businesses.  Visit their website, </a:t>
            </a:r>
            <a:r>
              <a:rPr lang="en-US" altLang="en-US" b="1" dirty="0">
                <a:latin typeface="Arial" charset="0"/>
              </a:rPr>
              <a:t>clubs.nra.org</a:t>
            </a:r>
            <a:r>
              <a:rPr lang="en-US" altLang="en-US" dirty="0">
                <a:latin typeface="Arial" charset="0"/>
              </a:rPr>
              <a:t>, for more activities, information and a way to search for an NRA affiliated club near you.</a:t>
            </a:r>
          </a:p>
          <a:p>
            <a:r>
              <a:rPr lang="en-US" altLang="en-US" dirty="0">
                <a:latin typeface="Arial" charset="0"/>
              </a:rPr>
              <a:t>	It is at the NRA affiliated clubs where you can find not only a place to shoot but also NRA classes, competitions and other event and activities. </a:t>
            </a:r>
          </a:p>
        </p:txBody>
      </p:sp>
      <p:sp>
        <p:nvSpPr>
          <p:cNvPr id="7" name="Snip and Round Single Corner Rectangle 6">
            <a:extLst>
              <a:ext uri="{FF2B5EF4-FFF2-40B4-BE49-F238E27FC236}">
                <a16:creationId xmlns="" xmlns:a16="http://schemas.microsoft.com/office/drawing/2014/main" id="{E531B3A1-2B89-41A2-B227-F0211B5FE2F6}"/>
              </a:ext>
            </a:extLst>
          </p:cNvPr>
          <p:cNvSpPr/>
          <p:nvPr/>
        </p:nvSpPr>
        <p:spPr>
          <a:xfrm>
            <a:off x="156012" y="4278438"/>
            <a:ext cx="948887"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252353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 xmlns:a16="http://schemas.microsoft.com/office/drawing/2014/main" id="{EEA9E6A3-57A4-424C-8668-23CE41F23F96}"/>
              </a:ext>
            </a:extLst>
          </p:cNvPr>
          <p:cNvSpPr txBox="1">
            <a:spLocks/>
          </p:cNvSpPr>
          <p:nvPr/>
        </p:nvSpPr>
        <p:spPr bwMode="auto">
          <a:xfrm>
            <a:off x="2229425" y="1087784"/>
            <a:ext cx="7237304" cy="420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fontAlgn="base">
              <a:lnSpc>
                <a:spcPct val="90000"/>
              </a:lnSpc>
              <a:spcBef>
                <a:spcPts val="1000"/>
              </a:spcBef>
              <a:spcAft>
                <a:spcPct val="0"/>
              </a:spcAft>
              <a:buFont typeface="Arial" panose="020B0604020202020204" pitchFamily="34" charset="0"/>
              <a:buNone/>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b="1" dirty="0">
                <a:cs typeface="Arial" charset="0"/>
              </a:rPr>
              <a:t>Magazine Choice</a:t>
            </a:r>
            <a:r>
              <a:rPr lang="en-US" altLang="en-US" dirty="0">
                <a:cs typeface="Arial" charset="0"/>
              </a:rPr>
              <a:t>: Subscription to </a:t>
            </a:r>
            <a:r>
              <a:rPr lang="en-US" altLang="en-US" i="1" dirty="0">
                <a:cs typeface="Arial" charset="0"/>
              </a:rPr>
              <a:t>American Rifleman, American Hunter, </a:t>
            </a:r>
            <a:r>
              <a:rPr lang="en-US" altLang="en-US" i="1" dirty="0" smtClean="0">
                <a:cs typeface="Arial" charset="0"/>
              </a:rPr>
              <a:t>Shooting</a:t>
            </a:r>
            <a:br>
              <a:rPr lang="en-US" altLang="en-US" i="1" dirty="0" smtClean="0">
                <a:cs typeface="Arial" charset="0"/>
              </a:rPr>
            </a:br>
            <a:r>
              <a:rPr lang="en-US" altLang="en-US" i="1" dirty="0" smtClean="0">
                <a:cs typeface="Arial" charset="0"/>
              </a:rPr>
              <a:t>Illustrated</a:t>
            </a:r>
            <a:r>
              <a:rPr lang="en-US" altLang="en-US" i="1" dirty="0">
                <a:cs typeface="Arial" charset="0"/>
              </a:rPr>
              <a:t>, </a:t>
            </a:r>
            <a:r>
              <a:rPr lang="en-US" altLang="en-US" dirty="0">
                <a:cs typeface="Arial" charset="0"/>
              </a:rPr>
              <a:t>or</a:t>
            </a:r>
            <a:r>
              <a:rPr lang="en-US" altLang="en-US" i="1" dirty="0">
                <a:cs typeface="Arial" charset="0"/>
              </a:rPr>
              <a:t> America's 1st Freedom</a:t>
            </a:r>
            <a:r>
              <a:rPr lang="en-US" altLang="en-US" dirty="0">
                <a:cs typeface="Arial" charset="0"/>
              </a:rPr>
              <a:t>.</a:t>
            </a:r>
          </a:p>
          <a:p>
            <a:r>
              <a:rPr lang="en-US" altLang="en-US" b="1" dirty="0">
                <a:cs typeface="Arial" charset="0"/>
              </a:rPr>
              <a:t>Members Only Discounts and Services</a:t>
            </a:r>
            <a:r>
              <a:rPr lang="en-US" altLang="en-US" dirty="0">
                <a:cs typeface="Arial" charset="0"/>
              </a:rPr>
              <a:t>: Discounts for travel through NRA Travel Center, NRA Coffee Club, and NRA Identity Protection.</a:t>
            </a:r>
            <a:br>
              <a:rPr lang="en-US" altLang="en-US" dirty="0">
                <a:cs typeface="Arial" charset="0"/>
              </a:rPr>
            </a:br>
            <a:endParaRPr lang="en-US" altLang="en-US" dirty="0">
              <a:cs typeface="Arial" charset="0"/>
            </a:endParaRPr>
          </a:p>
          <a:p>
            <a:pPr marL="342900" indent="-342900">
              <a:buFont typeface="Arial" panose="020B0604020202020204" pitchFamily="34" charset="0"/>
              <a:buChar char="•"/>
            </a:pPr>
            <a:r>
              <a:rPr lang="en-US" altLang="en-US" dirty="0">
                <a:cs typeface="Arial" charset="0"/>
              </a:rPr>
              <a:t>SPECIAL SAVINGS from NRA Member Partners</a:t>
            </a:r>
          </a:p>
          <a:p>
            <a:pPr marL="342900" indent="-342900">
              <a:buFont typeface="Arial" panose="020B0604020202020204" pitchFamily="34" charset="0"/>
              <a:buChar char="•"/>
            </a:pPr>
            <a:r>
              <a:rPr lang="en-US" altLang="en-US" dirty="0">
                <a:cs typeface="Arial" charset="0"/>
              </a:rPr>
              <a:t>FREE ADMISSION to NRA’s Guns,</a:t>
            </a:r>
            <a:br>
              <a:rPr lang="en-US" altLang="en-US" dirty="0">
                <a:cs typeface="Arial" charset="0"/>
              </a:rPr>
            </a:br>
            <a:r>
              <a:rPr lang="en-US" altLang="en-US" dirty="0">
                <a:cs typeface="Arial" charset="0"/>
              </a:rPr>
              <a:t>Gear &amp; Outfitter Show</a:t>
            </a:r>
          </a:p>
          <a:p>
            <a:pPr marL="342900" indent="-342900">
              <a:buFont typeface="Arial" panose="020B0604020202020204" pitchFamily="34" charset="0"/>
              <a:buChar char="•"/>
            </a:pPr>
            <a:r>
              <a:rPr lang="en-US" altLang="en-US" dirty="0">
                <a:cs typeface="Arial" charset="0"/>
              </a:rPr>
              <a:t>AND MORE</a:t>
            </a:r>
            <a:r>
              <a:rPr lang="en-US" altLang="en-US" dirty="0" smtClean="0">
                <a:cs typeface="Arial" charset="0"/>
              </a:rPr>
              <a:t>!</a:t>
            </a:r>
            <a:endParaRPr lang="en-US" altLang="en-US" dirty="0">
              <a:cs typeface="Arial" charset="0"/>
            </a:endParaRPr>
          </a:p>
        </p:txBody>
      </p:sp>
      <p:sp>
        <p:nvSpPr>
          <p:cNvPr id="16" name="Title 1"/>
          <p:cNvSpPr>
            <a:spLocks noGrp="1"/>
          </p:cNvSpPr>
          <p:nvPr>
            <p:ph type="title"/>
          </p:nvPr>
        </p:nvSpPr>
        <p:spPr>
          <a:xfrm>
            <a:off x="2362198" y="-3104"/>
            <a:ext cx="9829801" cy="1168400"/>
          </a:xfrm>
        </p:spPr>
        <p:txBody>
          <a:bodyPr/>
          <a:lstStyle/>
          <a:p>
            <a:pPr>
              <a:defRPr/>
            </a:pPr>
            <a:r>
              <a:rPr lang="en-US" sz="3600" b="1" kern="1200" dirty="0">
                <a:cs typeface="Arial"/>
              </a:rPr>
              <a:t>Benefits of NRA Membership</a:t>
            </a:r>
            <a:endParaRPr lang="en-US" sz="7200" dirty="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7482" y="1040777"/>
            <a:ext cx="3265264" cy="1719705"/>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5752" y="3152239"/>
            <a:ext cx="2111006" cy="2111006"/>
          </a:xfrm>
          <a:prstGeom prst="rect">
            <a:avLst/>
          </a:prstGeom>
        </p:spPr>
      </p:pic>
      <p:sp>
        <p:nvSpPr>
          <p:cNvPr id="19" name="TextBox 18"/>
          <p:cNvSpPr txBox="1"/>
          <p:nvPr/>
        </p:nvSpPr>
        <p:spPr>
          <a:xfrm>
            <a:off x="2535978" y="5882389"/>
            <a:ext cx="8346534" cy="800219"/>
          </a:xfrm>
          <a:prstGeom prst="rect">
            <a:avLst/>
          </a:prstGeom>
          <a:noFill/>
        </p:spPr>
        <p:txBody>
          <a:bodyPr wrap="square" rtlCol="0">
            <a:spAutoFit/>
          </a:bodyPr>
          <a:lstStyle/>
          <a:p>
            <a:r>
              <a:rPr lang="en-US" altLang="en-US" sz="2800" b="1" dirty="0">
                <a:cs typeface="Arial" charset="0"/>
              </a:rPr>
              <a:t>More benefits may be found at </a:t>
            </a:r>
            <a:r>
              <a:rPr lang="en-US" altLang="en-US" sz="2800" b="1" u="sng" dirty="0">
                <a:solidFill>
                  <a:srgbClr val="0070C0"/>
                </a:solidFill>
                <a:cs typeface="Arial" charset="0"/>
              </a:rPr>
              <a:t>http://benefits.nra.org</a:t>
            </a:r>
          </a:p>
          <a:p>
            <a:endParaRPr lang="en-US" dirty="0"/>
          </a:p>
        </p:txBody>
      </p:sp>
      <p:sp>
        <p:nvSpPr>
          <p:cNvPr id="9" name="Snip and Round Single Corner Rectangle 8">
            <a:extLst>
              <a:ext uri="{FF2B5EF4-FFF2-40B4-BE49-F238E27FC236}">
                <a16:creationId xmlns="" xmlns:a16="http://schemas.microsoft.com/office/drawing/2014/main" id="{E531B3A1-2B89-41A2-B227-F0211B5FE2F6}"/>
              </a:ext>
            </a:extLst>
          </p:cNvPr>
          <p:cNvSpPr/>
          <p:nvPr/>
        </p:nvSpPr>
        <p:spPr>
          <a:xfrm>
            <a:off x="156012" y="4278438"/>
            <a:ext cx="948887"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800450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5104" y="-655"/>
            <a:ext cx="10216895" cy="1271588"/>
          </a:xfrm>
        </p:spPr>
        <p:txBody>
          <a:bodyPr anchor="ctr"/>
          <a:lstStyle/>
          <a:p>
            <a:r>
              <a:rPr lang="en-US" altLang="en-US" dirty="0"/>
              <a:t>NRA Rules for Safe Gun Handling</a:t>
            </a:r>
            <a:br>
              <a:rPr lang="en-US" altLang="en-US" dirty="0"/>
            </a:br>
            <a:r>
              <a:rPr lang="en-US" sz="2400" dirty="0">
                <a:solidFill>
                  <a:prstClr val="black"/>
                </a:solidFill>
              </a:rPr>
              <a:t>(POP-QUIZ)</a:t>
            </a:r>
            <a:endParaRPr lang="en-US" dirty="0"/>
          </a:p>
        </p:txBody>
      </p:sp>
      <p:sp>
        <p:nvSpPr>
          <p:cNvPr id="6" name="Snip and Round Single Corner Rectangle 5">
            <a:extLst>
              <a:ext uri="{FF2B5EF4-FFF2-40B4-BE49-F238E27FC236}">
                <a16:creationId xmlns="" xmlns:a16="http://schemas.microsoft.com/office/drawing/2014/main" id="{E531B3A1-2B89-41A2-B227-F0211B5FE2F6}"/>
              </a:ext>
            </a:extLst>
          </p:cNvPr>
          <p:cNvSpPr/>
          <p:nvPr/>
        </p:nvSpPr>
        <p:spPr>
          <a:xfrm>
            <a:off x="156012" y="4278438"/>
            <a:ext cx="948887"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Subtitle 1"/>
          <p:cNvSpPr txBox="1">
            <a:spLocks/>
          </p:cNvSpPr>
          <p:nvPr/>
        </p:nvSpPr>
        <p:spPr bwMode="auto">
          <a:xfrm>
            <a:off x="2819400" y="1981200"/>
            <a:ext cx="7848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1828800" marR="0" lvl="0" indent="-18288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1" i="1" u="sng" strike="noStrike" kern="1200" cap="none" spc="0" normalizeH="0" baseline="0" noProof="0" dirty="0" smtClean="0">
                <a:ln>
                  <a:noFill/>
                </a:ln>
                <a:solidFill>
                  <a:sysClr val="windowText" lastClr="000000"/>
                </a:solidFill>
                <a:effectLst/>
                <a:uLnTx/>
                <a:uFillTx/>
                <a:latin typeface="Arial" pitchFamily="34" charset="0"/>
                <a:ea typeface="+mn-ea"/>
                <a:cs typeface="Arial" pitchFamily="34" charset="0"/>
              </a:rPr>
              <a:t>ALWAYS</a:t>
            </a:r>
            <a:r>
              <a:rPr kumimoji="0" lang="en-US" sz="3200" b="0" i="0" u="none" strike="noStrike" kern="1200" cap="none" spc="0" normalizeH="0" baseline="0" noProof="0" dirty="0" smtClean="0">
                <a:ln>
                  <a:noFill/>
                </a:ln>
                <a:solidFill>
                  <a:sysClr val="windowText" lastClr="000000"/>
                </a:solidFill>
                <a:effectLst/>
                <a:uLnTx/>
                <a:uFillTx/>
                <a:latin typeface="Arial" pitchFamily="34" charset="0"/>
                <a:ea typeface="+mn-ea"/>
                <a:cs typeface="Arial" pitchFamily="34" charset="0"/>
              </a:rPr>
              <a:t> Keep The Gun Pointed In A Safe Direction</a:t>
            </a:r>
          </a:p>
          <a:p>
            <a:pPr marL="1828800" marR="0" lvl="0" indent="-18288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1" i="1" u="sng" strike="noStrike" kern="1200" cap="none" spc="0" normalizeH="0" baseline="0" noProof="0" dirty="0" smtClean="0">
                <a:ln>
                  <a:noFill/>
                </a:ln>
                <a:solidFill>
                  <a:sysClr val="windowText" lastClr="000000"/>
                </a:solidFill>
                <a:effectLst/>
                <a:uLnTx/>
                <a:uFillTx/>
                <a:latin typeface="Arial" pitchFamily="34" charset="0"/>
                <a:ea typeface="+mn-ea"/>
                <a:cs typeface="Arial" pitchFamily="34" charset="0"/>
              </a:rPr>
              <a:t>ALWAYS</a:t>
            </a:r>
            <a:r>
              <a:rPr kumimoji="0" lang="en-US" sz="3200" b="0" i="0" u="none" strike="noStrike" kern="1200" cap="none" spc="0" normalizeH="0" baseline="0" noProof="0" dirty="0" smtClean="0">
                <a:ln>
                  <a:noFill/>
                </a:ln>
                <a:solidFill>
                  <a:sysClr val="windowText" lastClr="000000"/>
                </a:solidFill>
                <a:effectLst/>
                <a:uLnTx/>
                <a:uFillTx/>
                <a:latin typeface="Arial" pitchFamily="34" charset="0"/>
                <a:ea typeface="+mn-ea"/>
                <a:cs typeface="Arial" pitchFamily="34" charset="0"/>
              </a:rPr>
              <a:t> Keep Your Finger Off The Trigger Until Ready To Shoot</a:t>
            </a:r>
          </a:p>
          <a:p>
            <a:pPr marL="1828800" marR="0" lvl="0" indent="-18288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1" i="1" u="sng" strike="noStrike" kern="1200" cap="none" spc="0" normalizeH="0" baseline="0" noProof="0" dirty="0" smtClean="0">
                <a:ln>
                  <a:noFill/>
                </a:ln>
                <a:solidFill>
                  <a:sysClr val="windowText" lastClr="000000"/>
                </a:solidFill>
                <a:effectLst/>
                <a:uLnTx/>
                <a:uFillTx/>
                <a:latin typeface="Arial" pitchFamily="34" charset="0"/>
                <a:ea typeface="+mn-ea"/>
                <a:cs typeface="Arial" pitchFamily="34" charset="0"/>
              </a:rPr>
              <a:t>ALWAYS</a:t>
            </a:r>
            <a:r>
              <a:rPr kumimoji="0" lang="en-US" sz="3200" b="0" i="0" u="none" strike="noStrike" kern="1200" cap="none" spc="0" normalizeH="0" baseline="0" noProof="0" dirty="0" smtClean="0">
                <a:ln>
                  <a:noFill/>
                </a:ln>
                <a:solidFill>
                  <a:sysClr val="windowText" lastClr="000000"/>
                </a:solidFill>
                <a:effectLst/>
                <a:uLnTx/>
                <a:uFillTx/>
                <a:latin typeface="Arial" pitchFamily="34" charset="0"/>
                <a:ea typeface="+mn-ea"/>
                <a:cs typeface="Arial" pitchFamily="34" charset="0"/>
              </a:rPr>
              <a:t> Keep The Gun Unloaded Until Ready To Use</a:t>
            </a:r>
          </a:p>
        </p:txBody>
      </p:sp>
      <p:sp>
        <p:nvSpPr>
          <p:cNvPr id="8" name="Oval 7"/>
          <p:cNvSpPr/>
          <p:nvPr/>
        </p:nvSpPr>
        <p:spPr>
          <a:xfrm>
            <a:off x="2219202" y="2070637"/>
            <a:ext cx="533400" cy="477053"/>
          </a:xfrm>
          <a:prstGeom prst="ellipse">
            <a:avLst/>
          </a:prstGeom>
          <a:noFill/>
          <a:ln w="38100" cap="flat" cmpd="sng" algn="ctr">
            <a:solidFill>
              <a:sysClr val="windowText" lastClr="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prstClr val="black"/>
                </a:solidFill>
                <a:effectLst/>
                <a:uLnTx/>
                <a:uFillTx/>
                <a:latin typeface="Calibri"/>
                <a:ea typeface="+mn-ea"/>
                <a:cs typeface="+mn-cs"/>
              </a:rPr>
              <a:t>1</a:t>
            </a:r>
            <a:endParaRPr kumimoji="0" lang="en-US" sz="1800" b="1"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9" name="Oval 8"/>
          <p:cNvSpPr/>
          <p:nvPr/>
        </p:nvSpPr>
        <p:spPr>
          <a:xfrm>
            <a:off x="2219202" y="3158057"/>
            <a:ext cx="533400" cy="477053"/>
          </a:xfrm>
          <a:prstGeom prst="ellipse">
            <a:avLst/>
          </a:prstGeom>
          <a:noFill/>
          <a:ln w="38100" cap="flat" cmpd="sng" algn="ctr">
            <a:solidFill>
              <a:sysClr val="windowText" lastClr="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prstClr val="black"/>
                </a:solidFill>
                <a:effectLst/>
                <a:uLnTx/>
                <a:uFillTx/>
                <a:latin typeface="Calibri"/>
                <a:ea typeface="+mn-ea"/>
                <a:cs typeface="+mn-cs"/>
              </a:rPr>
              <a:t>2</a:t>
            </a:r>
            <a:endParaRPr kumimoji="0" lang="en-US" sz="1800" b="1"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10" name="Oval 9"/>
          <p:cNvSpPr/>
          <p:nvPr/>
        </p:nvSpPr>
        <p:spPr>
          <a:xfrm>
            <a:off x="2219202" y="4209852"/>
            <a:ext cx="533400" cy="477053"/>
          </a:xfrm>
          <a:prstGeom prst="ellipse">
            <a:avLst/>
          </a:prstGeom>
          <a:noFill/>
          <a:ln w="38100" cap="flat" cmpd="sng" algn="ctr">
            <a:solidFill>
              <a:sysClr val="windowText" lastClr="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prstClr val="black"/>
                </a:solidFill>
                <a:effectLst/>
                <a:uLnTx/>
                <a:uFillTx/>
                <a:latin typeface="Calibri"/>
                <a:ea typeface="+mn-ea"/>
                <a:cs typeface="+mn-cs"/>
              </a:rPr>
              <a:t>3</a:t>
            </a:r>
            <a:endParaRPr kumimoji="0" lang="en-US" sz="1800" b="1" i="0" u="none" strike="noStrike" kern="0" cap="none" spc="0" normalizeH="0" baseline="0" noProof="0" dirty="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398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500"/>
                                        <p:tgtEl>
                                          <p:spTgt spid="7">
                                            <p:txEl>
                                              <p:pRg st="1" end="1"/>
                                            </p:txEl>
                                          </p:spTgt>
                                        </p:tgtEl>
                                      </p:cBhvr>
                                    </p:animEffect>
                                  </p:childTnLst>
                                </p:cTn>
                              </p:par>
                            </p:childTnLst>
                          </p:cTn>
                        </p:par>
                        <p:par>
                          <p:cTn id="22" fill="hold">
                            <p:stCondLst>
                              <p:cond delay="500"/>
                            </p:stCondLst>
                            <p:childTnLst>
                              <p:par>
                                <p:cTn id="23" presetID="10" presetClass="entr" presetSubtype="0" fill="hold" grpId="0" nodeType="afterEffect">
                                  <p:stCondLst>
                                    <p:cond delay="5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fade">
                                      <p:cBhvr>
                                        <p:cTn id="3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5104" y="-655"/>
            <a:ext cx="10216895" cy="1271588"/>
          </a:xfrm>
        </p:spPr>
        <p:txBody>
          <a:bodyPr anchor="ctr"/>
          <a:lstStyle/>
          <a:p>
            <a:r>
              <a:rPr lang="en-US" dirty="0" smtClean="0"/>
              <a:t>Dismissal</a:t>
            </a:r>
            <a:endParaRPr lang="en-US" dirty="0"/>
          </a:p>
        </p:txBody>
      </p:sp>
      <p:sp>
        <p:nvSpPr>
          <p:cNvPr id="5" name="Subtitle 1"/>
          <p:cNvSpPr>
            <a:spLocks noGrp="1"/>
          </p:cNvSpPr>
          <p:nvPr>
            <p:ph idx="1"/>
          </p:nvPr>
        </p:nvSpPr>
        <p:spPr>
          <a:xfrm>
            <a:off x="2511551" y="1655961"/>
            <a:ext cx="9144000" cy="2895600"/>
          </a:xfrm>
        </p:spPr>
        <p:txBody>
          <a:bodyPr anchor="ctr"/>
          <a:lstStyle/>
          <a:p>
            <a:pPr marL="0" indent="0">
              <a:buNone/>
            </a:pPr>
            <a:r>
              <a:rPr lang="en-US" altLang="en-US" dirty="0"/>
              <a:t>We want to thank you for your participation in this </a:t>
            </a:r>
            <a:r>
              <a:rPr lang="en-US" altLang="en-US" dirty="0" smtClean="0"/>
              <a:t>course, as well as</a:t>
            </a:r>
            <a:r>
              <a:rPr lang="en-US" altLang="en-US" dirty="0" smtClean="0">
                <a:cs typeface="Arial" panose="020B0604020202020204" pitchFamily="34" charset="0"/>
              </a:rPr>
              <a:t> </a:t>
            </a:r>
            <a:r>
              <a:rPr lang="en-US" altLang="en-US" dirty="0">
                <a:cs typeface="Arial" panose="020B0604020202020204" pitchFamily="34" charset="0"/>
              </a:rPr>
              <a:t>the NRA Foundation and its generous donors for helping make this course possible</a:t>
            </a:r>
            <a:r>
              <a:rPr lang="en-US" altLang="en-US" dirty="0" smtClean="0">
                <a:cs typeface="Arial" panose="020B0604020202020204" pitchFamily="34" charset="0"/>
              </a:rPr>
              <a:t>.</a:t>
            </a:r>
          </a:p>
          <a:p>
            <a:pPr marL="0" indent="0">
              <a:buFont typeface="Arial" panose="020B0604020202020204" pitchFamily="34" charset="0"/>
              <a:buNone/>
            </a:pPr>
            <a:endParaRPr lang="en-US" altLang="en-US" dirty="0">
              <a:cs typeface="Arial" panose="020B0604020202020204" pitchFamily="34" charset="0"/>
            </a:endParaRPr>
          </a:p>
        </p:txBody>
      </p:sp>
      <p:sp>
        <p:nvSpPr>
          <p:cNvPr id="6" name="Snip and Round Single Corner Rectangle 5">
            <a:extLst>
              <a:ext uri="{FF2B5EF4-FFF2-40B4-BE49-F238E27FC236}">
                <a16:creationId xmlns="" xmlns:a16="http://schemas.microsoft.com/office/drawing/2014/main" id="{E531B3A1-2B89-41A2-B227-F0211B5FE2F6}"/>
              </a:ext>
            </a:extLst>
          </p:cNvPr>
          <p:cNvSpPr/>
          <p:nvPr/>
        </p:nvSpPr>
        <p:spPr>
          <a:xfrm>
            <a:off x="156012" y="4278438"/>
            <a:ext cx="948887"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44915068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04800" y="6172200"/>
            <a:ext cx="1066800" cy="65772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3181745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0000"/>
      </a:hlink>
      <a:folHlink>
        <a:srgbClr val="0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Custom 3">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24720</TotalTime>
  <Words>3077</Words>
  <Application>Microsoft Office PowerPoint</Application>
  <PresentationFormat>Widescreen</PresentationFormat>
  <Paragraphs>793</Paragraphs>
  <Slides>95</Slides>
  <Notes>91</Notes>
  <HiddenSlides>1</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95</vt:i4>
      </vt:variant>
    </vt:vector>
  </HeadingPairs>
  <TitlesOfParts>
    <vt:vector size="105" baseType="lpstr">
      <vt:lpstr>Arial</vt:lpstr>
      <vt:lpstr>Calibri</vt:lpstr>
      <vt:lpstr>Calibri Light</vt:lpstr>
      <vt:lpstr>Monotype Sorts</vt:lpstr>
      <vt:lpstr>OCR A Extended</vt:lpstr>
      <vt:lpstr>Times New Roman</vt:lpstr>
      <vt:lpstr>Wingdings</vt:lpstr>
      <vt:lpstr>Office Theme</vt:lpstr>
      <vt:lpstr>1_Office Theme</vt:lpstr>
      <vt:lpstr>Custom Design</vt:lpstr>
      <vt:lpstr>PPITH Version Control Worksheet   Rev. 9/21 (This slide is hidden and should not show in the presentation to students)</vt:lpstr>
      <vt:lpstr>PowerPoint Presentation</vt:lpstr>
      <vt:lpstr>Introduction</vt:lpstr>
      <vt:lpstr>Administrative Items</vt:lpstr>
      <vt:lpstr>Course Goal</vt:lpstr>
      <vt:lpstr> Gun Owners Responsibilities </vt:lpstr>
      <vt:lpstr>PowerPoint Presentation</vt:lpstr>
      <vt:lpstr>Learning Objectives</vt:lpstr>
      <vt:lpstr>Ethical Responsibility</vt:lpstr>
      <vt:lpstr>Mindset</vt:lpstr>
      <vt:lpstr>Mental Awareness</vt:lpstr>
      <vt:lpstr>Mental Awareness</vt:lpstr>
      <vt:lpstr>Mental Awareness</vt:lpstr>
      <vt:lpstr>Mental Awareness</vt:lpstr>
      <vt:lpstr>Mental Awareness</vt:lpstr>
      <vt:lpstr>Confronting an Intruder or Assailant</vt:lpstr>
      <vt:lpstr>Confronting an Intruder or Assailant Cont…</vt:lpstr>
      <vt:lpstr>If You Must Shoot</vt:lpstr>
      <vt:lpstr>Lesson Summary</vt:lpstr>
      <vt:lpstr>PowerPoint Presentation</vt:lpstr>
      <vt:lpstr>PowerPoint Presentation</vt:lpstr>
      <vt:lpstr>Learning Objectives</vt:lpstr>
      <vt:lpstr>Range Safety Briefing</vt:lpstr>
      <vt:lpstr>Purpose of the Shooting Event </vt:lpstr>
      <vt:lpstr>Range Layout and Limits  </vt:lpstr>
      <vt:lpstr>Range Layout and Limits (Continued) </vt:lpstr>
      <vt:lpstr>Range Safety Rules </vt:lpstr>
      <vt:lpstr>Range Commands </vt:lpstr>
      <vt:lpstr>Emergency Procedures </vt:lpstr>
      <vt:lpstr>Defensive Accuracy</vt:lpstr>
      <vt:lpstr>Fundamentals of Marksmanship</vt:lpstr>
      <vt:lpstr>Elements of a Good Shooting Position</vt:lpstr>
      <vt:lpstr>Two Handed Standing Ready Positions</vt:lpstr>
      <vt:lpstr>Two Handed Standing Shooting Positions</vt:lpstr>
      <vt:lpstr>Defensive Shooting Skills</vt:lpstr>
      <vt:lpstr>Defensive Shooting Skills</vt:lpstr>
      <vt:lpstr>Defensive Shooting Skills</vt:lpstr>
      <vt:lpstr>Defensive Shooting Skills</vt:lpstr>
      <vt:lpstr>Defensive Shooting Skills</vt:lpstr>
      <vt:lpstr>Defensive Shooting Skills</vt:lpstr>
      <vt:lpstr>Defensive Shooting Skills</vt:lpstr>
      <vt:lpstr>Cover vs. Concealment</vt:lpstr>
      <vt:lpstr>Defensive Shooting Skills </vt:lpstr>
      <vt:lpstr>Shooting Exercises </vt:lpstr>
      <vt:lpstr>NRA Gun Safety Rules</vt:lpstr>
      <vt:lpstr>Lesson Summary</vt:lpstr>
      <vt:lpstr>PowerPoint Presentation</vt:lpstr>
      <vt:lpstr>PowerPoint Presentation</vt:lpstr>
      <vt:lpstr>Learning Objectives</vt:lpstr>
      <vt:lpstr>Obtaining a Pistol </vt:lpstr>
      <vt:lpstr>Laws</vt:lpstr>
      <vt:lpstr>Laws  </vt:lpstr>
      <vt:lpstr>Use Of Deadly Force  </vt:lpstr>
      <vt:lpstr>Laws</vt:lpstr>
      <vt:lpstr>Resources for Legal Information</vt:lpstr>
      <vt:lpstr>Lesson Summary</vt:lpstr>
      <vt:lpstr>PowerPoint Presentation</vt:lpstr>
      <vt:lpstr>PowerPoint Presentation</vt:lpstr>
      <vt:lpstr>Learning Objectives</vt:lpstr>
      <vt:lpstr>Strategies For Home Safety </vt:lpstr>
      <vt:lpstr>Strategies For Home Safety</vt:lpstr>
      <vt:lpstr>Strategies For Home Safety</vt:lpstr>
      <vt:lpstr>Emotional Aftermath</vt:lpstr>
      <vt:lpstr>Legal Aftermath  </vt:lpstr>
      <vt:lpstr>Safe Storage </vt:lpstr>
      <vt:lpstr>Lesson Summary</vt:lpstr>
      <vt:lpstr>PowerPoint Presentation</vt:lpstr>
      <vt:lpstr>PowerPoint Presentation</vt:lpstr>
      <vt:lpstr>Learning Objectives</vt:lpstr>
      <vt:lpstr>Selecting A Pistol  </vt:lpstr>
      <vt:lpstr>Ammunition Considerations</vt:lpstr>
      <vt:lpstr>Bullet Types Continued</vt:lpstr>
      <vt:lpstr>Ammunition   </vt:lpstr>
      <vt:lpstr>Accessories  </vt:lpstr>
      <vt:lpstr>Lesson Summary</vt:lpstr>
      <vt:lpstr>PowerPoint Presentation</vt:lpstr>
      <vt:lpstr>PowerPoint Presentation</vt:lpstr>
      <vt:lpstr>Learning Objectives</vt:lpstr>
      <vt:lpstr>PowerPoint Presentation</vt:lpstr>
      <vt:lpstr>Recreational Shooting</vt:lpstr>
      <vt:lpstr>Shooting Activities </vt:lpstr>
      <vt:lpstr>PowerPoint Presentation</vt:lpstr>
      <vt:lpstr>Additional NRA Training Opportunities</vt:lpstr>
      <vt:lpstr>Additional Training Opportunities</vt:lpstr>
      <vt:lpstr>Lesson Summary</vt:lpstr>
      <vt:lpstr>PowerPoint Presentation</vt:lpstr>
      <vt:lpstr>PowerPoint Presentation</vt:lpstr>
      <vt:lpstr>Learning Objectives</vt:lpstr>
      <vt:lpstr>TEST </vt:lpstr>
      <vt:lpstr>NRA History and Goals</vt:lpstr>
      <vt:lpstr>NRA Clubs &amp; Associations</vt:lpstr>
      <vt:lpstr>Benefits of NRA Membership</vt:lpstr>
      <vt:lpstr>NRA Rules for Safe Gun Handling (POP-QUIZ)</vt:lpstr>
      <vt:lpstr>Dismissal</vt:lpstr>
      <vt:lpstr>PowerPoint Presentation</vt:lpstr>
    </vt:vector>
  </TitlesOfParts>
  <Company>National Rifle Association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NRA Personal Protection Inside The Home</dc:title>
  <dc:creator>Christian Vara</dc:creator>
  <cp:lastModifiedBy>CVara</cp:lastModifiedBy>
  <cp:revision>546</cp:revision>
  <dcterms:created xsi:type="dcterms:W3CDTF">2018-04-30T12:47:03Z</dcterms:created>
  <dcterms:modified xsi:type="dcterms:W3CDTF">2021-09-03T20:06:51Z</dcterms:modified>
</cp:coreProperties>
</file>